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1" r:id="rId3"/>
    <p:sldId id="259" r:id="rId4"/>
    <p:sldId id="258" r:id="rId5"/>
    <p:sldId id="270" r:id="rId6"/>
    <p:sldId id="269" r:id="rId7"/>
    <p:sldId id="264" r:id="rId8"/>
    <p:sldId id="272" r:id="rId9"/>
    <p:sldId id="27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FFFFEC"/>
    <a:srgbClr val="320201"/>
    <a:srgbClr val="B2B2B2"/>
    <a:srgbClr val="4D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493E9D-CAF9-4148-A411-4C566F0AE60D}" v="179" dt="2021-12-25T20:02:26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27" y="3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Wallace" userId="f455ab06884d4394" providerId="LiveId" clId="{D6493E9D-CAF9-4148-A411-4C566F0AE60D}"/>
    <pc:docChg chg="undo custSel addSld delSld modSld">
      <pc:chgData name="Steven Wallace" userId="f455ab06884d4394" providerId="LiveId" clId="{D6493E9D-CAF9-4148-A411-4C566F0AE60D}" dt="2021-12-25T20:02:26.599" v="1294"/>
      <pc:docMkLst>
        <pc:docMk/>
      </pc:docMkLst>
      <pc:sldChg chg="addSp delSp modSp mod delAnim modAnim">
        <pc:chgData name="Steven Wallace" userId="f455ab06884d4394" providerId="LiveId" clId="{D6493E9D-CAF9-4148-A411-4C566F0AE60D}" dt="2021-12-24T19:46:16.702" v="1213"/>
        <pc:sldMkLst>
          <pc:docMk/>
          <pc:sldMk cId="3893856719" sldId="258"/>
        </pc:sldMkLst>
        <pc:spChg chg="del">
          <ac:chgData name="Steven Wallace" userId="f455ab06884d4394" providerId="LiveId" clId="{D6493E9D-CAF9-4148-A411-4C566F0AE60D}" dt="2021-12-21T14:33:49.908" v="116" actId="478"/>
          <ac:spMkLst>
            <pc:docMk/>
            <pc:sldMk cId="3893856719" sldId="258"/>
            <ac:spMk id="2" creationId="{85CF8B25-5A72-48F4-AEF3-4390CA56191A}"/>
          </ac:spMkLst>
        </pc:spChg>
        <pc:spChg chg="add del mod">
          <ac:chgData name="Steven Wallace" userId="f455ab06884d4394" providerId="LiveId" clId="{D6493E9D-CAF9-4148-A411-4C566F0AE60D}" dt="2021-12-24T19:42:09.184" v="1164" actId="478"/>
          <ac:spMkLst>
            <pc:docMk/>
            <pc:sldMk cId="3893856719" sldId="258"/>
            <ac:spMk id="2" creationId="{9832067C-34A0-4A33-B3C7-A4584B6CE906}"/>
          </ac:spMkLst>
        </pc:spChg>
        <pc:spChg chg="mod">
          <ac:chgData name="Steven Wallace" userId="f455ab06884d4394" providerId="LiveId" clId="{D6493E9D-CAF9-4148-A411-4C566F0AE60D}" dt="2021-12-24T19:43:26.441" v="1168" actId="20577"/>
          <ac:spMkLst>
            <pc:docMk/>
            <pc:sldMk cId="3893856719" sldId="258"/>
            <ac:spMk id="3" creationId="{21765FDF-F215-4933-A498-DCE66B5FA712}"/>
          </ac:spMkLst>
        </pc:spChg>
        <pc:spChg chg="add del mod">
          <ac:chgData name="Steven Wallace" userId="f455ab06884d4394" providerId="LiveId" clId="{D6493E9D-CAF9-4148-A411-4C566F0AE60D}" dt="2021-12-24T19:42:05.467" v="1163" actId="478"/>
          <ac:spMkLst>
            <pc:docMk/>
            <pc:sldMk cId="3893856719" sldId="258"/>
            <ac:spMk id="4" creationId="{2194CEBA-ED01-4423-BD2B-BDE160EBDD19}"/>
          </ac:spMkLst>
        </pc:spChg>
        <pc:spChg chg="add del mod">
          <ac:chgData name="Steven Wallace" userId="f455ab06884d4394" providerId="LiveId" clId="{D6493E9D-CAF9-4148-A411-4C566F0AE60D}" dt="2021-12-21T14:42:20.575" v="128" actId="21"/>
          <ac:spMkLst>
            <pc:docMk/>
            <pc:sldMk cId="3893856719" sldId="258"/>
            <ac:spMk id="5" creationId="{0221E957-F7F6-4FD8-835C-DFC8B37E5BE0}"/>
          </ac:spMkLst>
        </pc:spChg>
        <pc:spChg chg="mod">
          <ac:chgData name="Steven Wallace" userId="f455ab06884d4394" providerId="LiveId" clId="{D6493E9D-CAF9-4148-A411-4C566F0AE60D}" dt="2021-12-24T19:42:59.141" v="1167" actId="207"/>
          <ac:spMkLst>
            <pc:docMk/>
            <pc:sldMk cId="3893856719" sldId="258"/>
            <ac:spMk id="6" creationId="{00000000-0000-0000-0000-000000000000}"/>
          </ac:spMkLst>
        </pc:spChg>
        <pc:spChg chg="add del mod">
          <ac:chgData name="Steven Wallace" userId="f455ab06884d4394" providerId="LiveId" clId="{D6493E9D-CAF9-4148-A411-4C566F0AE60D}" dt="2021-12-21T14:42:20.575" v="128" actId="21"/>
          <ac:spMkLst>
            <pc:docMk/>
            <pc:sldMk cId="3893856719" sldId="258"/>
            <ac:spMk id="7" creationId="{8EB1F68A-0AE4-4689-9EEB-2B3A9F24698A}"/>
          </ac:spMkLst>
        </pc:spChg>
        <pc:spChg chg="add del mod">
          <ac:chgData name="Steven Wallace" userId="f455ab06884d4394" providerId="LiveId" clId="{D6493E9D-CAF9-4148-A411-4C566F0AE60D}" dt="2021-12-21T14:58:32.244" v="194" actId="21"/>
          <ac:spMkLst>
            <pc:docMk/>
            <pc:sldMk cId="3893856719" sldId="258"/>
            <ac:spMk id="8" creationId="{3380D754-78D2-4836-AA6E-78BA43C558FD}"/>
          </ac:spMkLst>
        </pc:spChg>
        <pc:spChg chg="add del mod">
          <ac:chgData name="Steven Wallace" userId="f455ab06884d4394" providerId="LiveId" clId="{D6493E9D-CAF9-4148-A411-4C566F0AE60D}" dt="2021-12-21T15:00:57.056" v="211" actId="478"/>
          <ac:spMkLst>
            <pc:docMk/>
            <pc:sldMk cId="3893856719" sldId="258"/>
            <ac:spMk id="9" creationId="{804EE692-2E41-4180-95B9-657F2634BBA2}"/>
          </ac:spMkLst>
        </pc:spChg>
        <pc:spChg chg="add del mod">
          <ac:chgData name="Steven Wallace" userId="f455ab06884d4394" providerId="LiveId" clId="{D6493E9D-CAF9-4148-A411-4C566F0AE60D}" dt="2021-12-21T15:00:57.056" v="211" actId="478"/>
          <ac:spMkLst>
            <pc:docMk/>
            <pc:sldMk cId="3893856719" sldId="258"/>
            <ac:spMk id="10" creationId="{9ECEF582-D253-4C28-BF15-B8B2FE6FC812}"/>
          </ac:spMkLst>
        </pc:spChg>
      </pc:sldChg>
      <pc:sldChg chg="addSp modSp mod">
        <pc:chgData name="Steven Wallace" userId="f455ab06884d4394" providerId="LiveId" clId="{D6493E9D-CAF9-4148-A411-4C566F0AE60D}" dt="2021-12-23T22:04:29.777" v="474" actId="14100"/>
        <pc:sldMkLst>
          <pc:docMk/>
          <pc:sldMk cId="3284045179" sldId="259"/>
        </pc:sldMkLst>
        <pc:spChg chg="add mod">
          <ac:chgData name="Steven Wallace" userId="f455ab06884d4394" providerId="LiveId" clId="{D6493E9D-CAF9-4148-A411-4C566F0AE60D}" dt="2021-12-23T22:04:10.157" v="471" actId="14100"/>
          <ac:spMkLst>
            <pc:docMk/>
            <pc:sldMk cId="3284045179" sldId="259"/>
            <ac:spMk id="2" creationId="{B43DE04A-2D25-436E-9B4B-C406EA195E89}"/>
          </ac:spMkLst>
        </pc:spChg>
        <pc:spChg chg="mod">
          <ac:chgData name="Steven Wallace" userId="f455ab06884d4394" providerId="LiveId" clId="{D6493E9D-CAF9-4148-A411-4C566F0AE60D}" dt="2021-12-23T22:04:29.777" v="474" actId="14100"/>
          <ac:spMkLst>
            <pc:docMk/>
            <pc:sldMk cId="3284045179" sldId="259"/>
            <ac:spMk id="4" creationId="{00000000-0000-0000-0000-000000000000}"/>
          </ac:spMkLst>
        </pc:spChg>
      </pc:sldChg>
      <pc:sldChg chg="modTransition">
        <pc:chgData name="Steven Wallace" userId="f455ab06884d4394" providerId="LiveId" clId="{D6493E9D-CAF9-4148-A411-4C566F0AE60D}" dt="2021-12-24T19:04:37.219" v="1161"/>
        <pc:sldMkLst>
          <pc:docMk/>
          <pc:sldMk cId="1405483902" sldId="261"/>
        </pc:sldMkLst>
      </pc:sldChg>
      <pc:sldChg chg="del">
        <pc:chgData name="Steven Wallace" userId="f455ab06884d4394" providerId="LiveId" clId="{D6493E9D-CAF9-4148-A411-4C566F0AE60D}" dt="2021-12-24T20:19:11.737" v="1217" actId="47"/>
        <pc:sldMkLst>
          <pc:docMk/>
          <pc:sldMk cId="920465377" sldId="262"/>
        </pc:sldMkLst>
      </pc:sldChg>
      <pc:sldChg chg="del">
        <pc:chgData name="Steven Wallace" userId="f455ab06884d4394" providerId="LiveId" clId="{D6493E9D-CAF9-4148-A411-4C566F0AE60D}" dt="2021-12-24T20:19:14.143" v="1218" actId="47"/>
        <pc:sldMkLst>
          <pc:docMk/>
          <pc:sldMk cId="379249386" sldId="263"/>
        </pc:sldMkLst>
      </pc:sldChg>
      <pc:sldChg chg="modSp mod modTransition">
        <pc:chgData name="Steven Wallace" userId="f455ab06884d4394" providerId="LiveId" clId="{D6493E9D-CAF9-4148-A411-4C566F0AE60D}" dt="2021-12-25T20:02:13.727" v="1293" actId="20577"/>
        <pc:sldMkLst>
          <pc:docMk/>
          <pc:sldMk cId="3409266689" sldId="264"/>
        </pc:sldMkLst>
        <pc:spChg chg="mod">
          <ac:chgData name="Steven Wallace" userId="f455ab06884d4394" providerId="LiveId" clId="{D6493E9D-CAF9-4148-A411-4C566F0AE60D}" dt="2021-12-25T20:02:06.026" v="1282" actId="403"/>
          <ac:spMkLst>
            <pc:docMk/>
            <pc:sldMk cId="3409266689" sldId="264"/>
            <ac:spMk id="4" creationId="{A55CA846-4F54-4437-AC2F-571DA3EEB978}"/>
          </ac:spMkLst>
        </pc:spChg>
        <pc:spChg chg="mod">
          <ac:chgData name="Steven Wallace" userId="f455ab06884d4394" providerId="LiveId" clId="{D6493E9D-CAF9-4148-A411-4C566F0AE60D}" dt="2021-12-25T20:02:13.727" v="1293" actId="20577"/>
          <ac:spMkLst>
            <pc:docMk/>
            <pc:sldMk cId="3409266689" sldId="264"/>
            <ac:spMk id="5" creationId="{D9540CF7-E143-45AF-98C9-B60A71F03DFA}"/>
          </ac:spMkLst>
        </pc:spChg>
      </pc:sldChg>
      <pc:sldChg chg="addSp delSp modSp del mod">
        <pc:chgData name="Steven Wallace" userId="f455ab06884d4394" providerId="LiveId" clId="{D6493E9D-CAF9-4148-A411-4C566F0AE60D}" dt="2021-12-24T20:19:08.706" v="1214" actId="47"/>
        <pc:sldMkLst>
          <pc:docMk/>
          <pc:sldMk cId="811067984" sldId="265"/>
        </pc:sldMkLst>
        <pc:spChg chg="del">
          <ac:chgData name="Steven Wallace" userId="f455ab06884d4394" providerId="LiveId" clId="{D6493E9D-CAF9-4148-A411-4C566F0AE60D}" dt="2021-12-21T14:42:55.879" v="142" actId="478"/>
          <ac:spMkLst>
            <pc:docMk/>
            <pc:sldMk cId="811067984" sldId="265"/>
            <ac:spMk id="2" creationId="{85CF8B25-5A72-48F4-AEF3-4390CA56191A}"/>
          </ac:spMkLst>
        </pc:spChg>
        <pc:spChg chg="del">
          <ac:chgData name="Steven Wallace" userId="f455ab06884d4394" providerId="LiveId" clId="{D6493E9D-CAF9-4148-A411-4C566F0AE60D}" dt="2021-12-21T14:43:55.615" v="146" actId="478"/>
          <ac:spMkLst>
            <pc:docMk/>
            <pc:sldMk cId="811067984" sldId="265"/>
            <ac:spMk id="3" creationId="{21765FDF-F215-4933-A498-DCE66B5FA712}"/>
          </ac:spMkLst>
        </pc:spChg>
        <pc:spChg chg="mod">
          <ac:chgData name="Steven Wallace" userId="f455ab06884d4394" providerId="LiveId" clId="{D6493E9D-CAF9-4148-A411-4C566F0AE60D}" dt="2021-12-21T15:06:39.188" v="308" actId="207"/>
          <ac:spMkLst>
            <pc:docMk/>
            <pc:sldMk cId="811067984" sldId="265"/>
            <ac:spMk id="6" creationId="{00000000-0000-0000-0000-000000000000}"/>
          </ac:spMkLst>
        </pc:spChg>
        <pc:spChg chg="add mod">
          <ac:chgData name="Steven Wallace" userId="f455ab06884d4394" providerId="LiveId" clId="{D6493E9D-CAF9-4148-A411-4C566F0AE60D}" dt="2021-12-21T14:42:24.777" v="129"/>
          <ac:spMkLst>
            <pc:docMk/>
            <pc:sldMk cId="811067984" sldId="265"/>
            <ac:spMk id="7" creationId="{7031495F-F6EC-4E46-9B17-30CA9309E48A}"/>
          </ac:spMkLst>
        </pc:spChg>
        <pc:spChg chg="del">
          <ac:chgData name="Steven Wallace" userId="f455ab06884d4394" providerId="LiveId" clId="{D6493E9D-CAF9-4148-A411-4C566F0AE60D}" dt="2021-12-21T14:43:00.019" v="143" actId="478"/>
          <ac:spMkLst>
            <pc:docMk/>
            <pc:sldMk cId="811067984" sldId="265"/>
            <ac:spMk id="8" creationId="{8969EB15-B88C-4A9F-B411-7A3F046068D8}"/>
          </ac:spMkLst>
        </pc:spChg>
        <pc:spChg chg="mod">
          <ac:chgData name="Steven Wallace" userId="f455ab06884d4394" providerId="LiveId" clId="{D6493E9D-CAF9-4148-A411-4C566F0AE60D}" dt="2021-12-21T15:05:07.663" v="302" actId="1035"/>
          <ac:spMkLst>
            <pc:docMk/>
            <pc:sldMk cId="811067984" sldId="265"/>
            <ac:spMk id="9" creationId="{4364267A-7963-4143-8DE3-E95B7E43AE5E}"/>
          </ac:spMkLst>
        </pc:spChg>
        <pc:spChg chg="add mod">
          <ac:chgData name="Steven Wallace" userId="f455ab06884d4394" providerId="LiveId" clId="{D6493E9D-CAF9-4148-A411-4C566F0AE60D}" dt="2021-12-21T14:42:24.777" v="129"/>
          <ac:spMkLst>
            <pc:docMk/>
            <pc:sldMk cId="811067984" sldId="265"/>
            <ac:spMk id="10" creationId="{62000B4B-9B3B-476C-9A82-DEDDD2DB3108}"/>
          </ac:spMkLst>
        </pc:spChg>
        <pc:spChg chg="add mod">
          <ac:chgData name="Steven Wallace" userId="f455ab06884d4394" providerId="LiveId" clId="{D6493E9D-CAF9-4148-A411-4C566F0AE60D}" dt="2021-12-21T14:42:49.240" v="141"/>
          <ac:spMkLst>
            <pc:docMk/>
            <pc:sldMk cId="811067984" sldId="265"/>
            <ac:spMk id="11" creationId="{F31730E5-D392-4640-94EB-02DB11D1BB35}"/>
          </ac:spMkLst>
        </pc:spChg>
        <pc:spChg chg="add mod">
          <ac:chgData name="Steven Wallace" userId="f455ab06884d4394" providerId="LiveId" clId="{D6493E9D-CAF9-4148-A411-4C566F0AE60D}" dt="2021-12-21T14:43:57.115" v="147"/>
          <ac:spMkLst>
            <pc:docMk/>
            <pc:sldMk cId="811067984" sldId="265"/>
            <ac:spMk id="12" creationId="{DD6D06AB-86E2-4775-B191-97C4836A7E83}"/>
          </ac:spMkLst>
        </pc:spChg>
      </pc:sldChg>
      <pc:sldChg chg="addSp delSp modSp del mod">
        <pc:chgData name="Steven Wallace" userId="f455ab06884d4394" providerId="LiveId" clId="{D6493E9D-CAF9-4148-A411-4C566F0AE60D}" dt="2021-12-24T20:19:09.160" v="1215" actId="47"/>
        <pc:sldMkLst>
          <pc:docMk/>
          <pc:sldMk cId="829444695" sldId="266"/>
        </pc:sldMkLst>
        <pc:spChg chg="del">
          <ac:chgData name="Steven Wallace" userId="f455ab06884d4394" providerId="LiveId" clId="{D6493E9D-CAF9-4148-A411-4C566F0AE60D}" dt="2021-12-21T14:58:44.928" v="196" actId="478"/>
          <ac:spMkLst>
            <pc:docMk/>
            <pc:sldMk cId="829444695" sldId="266"/>
            <ac:spMk id="2" creationId="{85CF8B25-5A72-48F4-AEF3-4390CA56191A}"/>
          </ac:spMkLst>
        </pc:spChg>
        <pc:spChg chg="del">
          <ac:chgData name="Steven Wallace" userId="f455ab06884d4394" providerId="LiveId" clId="{D6493E9D-CAF9-4148-A411-4C566F0AE60D}" dt="2021-12-21T14:59:05.622" v="199" actId="478"/>
          <ac:spMkLst>
            <pc:docMk/>
            <pc:sldMk cId="829444695" sldId="266"/>
            <ac:spMk id="3" creationId="{21765FDF-F215-4933-A498-DCE66B5FA712}"/>
          </ac:spMkLst>
        </pc:spChg>
        <pc:spChg chg="mod">
          <ac:chgData name="Steven Wallace" userId="f455ab06884d4394" providerId="LiveId" clId="{D6493E9D-CAF9-4148-A411-4C566F0AE60D}" dt="2021-12-21T15:06:46.671" v="309" actId="207"/>
          <ac:spMkLst>
            <pc:docMk/>
            <pc:sldMk cId="829444695" sldId="266"/>
            <ac:spMk id="6" creationId="{00000000-0000-0000-0000-000000000000}"/>
          </ac:spMkLst>
        </pc:spChg>
        <pc:spChg chg="del">
          <ac:chgData name="Steven Wallace" userId="f455ab06884d4394" providerId="LiveId" clId="{D6493E9D-CAF9-4148-A411-4C566F0AE60D}" dt="2021-12-21T14:58:48.428" v="197" actId="478"/>
          <ac:spMkLst>
            <pc:docMk/>
            <pc:sldMk cId="829444695" sldId="266"/>
            <ac:spMk id="8" creationId="{8969EB15-B88C-4A9F-B411-7A3F046068D8}"/>
          </ac:spMkLst>
        </pc:spChg>
        <pc:spChg chg="del">
          <ac:chgData name="Steven Wallace" userId="f455ab06884d4394" providerId="LiveId" clId="{D6493E9D-CAF9-4148-A411-4C566F0AE60D}" dt="2021-12-21T14:59:09.169" v="200" actId="478"/>
          <ac:spMkLst>
            <pc:docMk/>
            <pc:sldMk cId="829444695" sldId="266"/>
            <ac:spMk id="9" creationId="{4364267A-7963-4143-8DE3-E95B7E43AE5E}"/>
          </ac:spMkLst>
        </pc:spChg>
        <pc:spChg chg="del">
          <ac:chgData name="Steven Wallace" userId="f455ab06884d4394" providerId="LiveId" clId="{D6493E9D-CAF9-4148-A411-4C566F0AE60D}" dt="2021-12-21T14:58:52.157" v="198" actId="478"/>
          <ac:spMkLst>
            <pc:docMk/>
            <pc:sldMk cId="829444695" sldId="266"/>
            <ac:spMk id="10" creationId="{DF8DDEF8-64EB-48AE-BA10-37938DDBEAE7}"/>
          </ac:spMkLst>
        </pc:spChg>
        <pc:spChg chg="mod">
          <ac:chgData name="Steven Wallace" userId="f455ab06884d4394" providerId="LiveId" clId="{D6493E9D-CAF9-4148-A411-4C566F0AE60D}" dt="2021-12-21T15:03:35.678" v="295" actId="1035"/>
          <ac:spMkLst>
            <pc:docMk/>
            <pc:sldMk cId="829444695" sldId="266"/>
            <ac:spMk id="11" creationId="{648AEAFB-E520-409C-A299-53DBE86D9EBC}"/>
          </ac:spMkLst>
        </pc:spChg>
        <pc:spChg chg="add mod">
          <ac:chgData name="Steven Wallace" userId="f455ab06884d4394" providerId="LiveId" clId="{D6493E9D-CAF9-4148-A411-4C566F0AE60D}" dt="2021-12-21T14:58:20.934" v="192"/>
          <ac:spMkLst>
            <pc:docMk/>
            <pc:sldMk cId="829444695" sldId="266"/>
            <ac:spMk id="12" creationId="{F6D316B1-143D-4E79-860D-297D8A1FDB17}"/>
          </ac:spMkLst>
        </pc:spChg>
        <pc:spChg chg="add mod">
          <ac:chgData name="Steven Wallace" userId="f455ab06884d4394" providerId="LiveId" clId="{D6493E9D-CAF9-4148-A411-4C566F0AE60D}" dt="2021-12-21T14:58:20.934" v="192"/>
          <ac:spMkLst>
            <pc:docMk/>
            <pc:sldMk cId="829444695" sldId="266"/>
            <ac:spMk id="13" creationId="{F8201DDA-0D56-4985-B955-84CBCD54A390}"/>
          </ac:spMkLst>
        </pc:spChg>
        <pc:spChg chg="add mod">
          <ac:chgData name="Steven Wallace" userId="f455ab06884d4394" providerId="LiveId" clId="{D6493E9D-CAF9-4148-A411-4C566F0AE60D}" dt="2021-12-21T14:58:20.934" v="192"/>
          <ac:spMkLst>
            <pc:docMk/>
            <pc:sldMk cId="829444695" sldId="266"/>
            <ac:spMk id="14" creationId="{2796FD74-F55A-4019-8CBF-393CE947F1BC}"/>
          </ac:spMkLst>
        </pc:spChg>
        <pc:spChg chg="add mod">
          <ac:chgData name="Steven Wallace" userId="f455ab06884d4394" providerId="LiveId" clId="{D6493E9D-CAF9-4148-A411-4C566F0AE60D}" dt="2021-12-21T14:58:37.602" v="195"/>
          <ac:spMkLst>
            <pc:docMk/>
            <pc:sldMk cId="829444695" sldId="266"/>
            <ac:spMk id="15" creationId="{7ABAD6DE-D3F6-4CD6-AEED-91AEE91E4618}"/>
          </ac:spMkLst>
        </pc:spChg>
        <pc:spChg chg="add mod">
          <ac:chgData name="Steven Wallace" userId="f455ab06884d4394" providerId="LiveId" clId="{D6493E9D-CAF9-4148-A411-4C566F0AE60D}" dt="2021-12-21T15:05:18.317" v="303" actId="1036"/>
          <ac:spMkLst>
            <pc:docMk/>
            <pc:sldMk cId="829444695" sldId="266"/>
            <ac:spMk id="16" creationId="{7DCF241E-54DC-4832-A3D1-8DA7E4887C15}"/>
          </ac:spMkLst>
        </pc:spChg>
        <pc:spChg chg="add mod">
          <ac:chgData name="Steven Wallace" userId="f455ab06884d4394" providerId="LiveId" clId="{D6493E9D-CAF9-4148-A411-4C566F0AE60D}" dt="2021-12-21T14:59:10.778" v="201"/>
          <ac:spMkLst>
            <pc:docMk/>
            <pc:sldMk cId="829444695" sldId="266"/>
            <ac:spMk id="17" creationId="{9F2F021E-830E-485E-B9B1-D653A3D56914}"/>
          </ac:spMkLst>
        </pc:spChg>
        <pc:cxnChg chg="add del mod">
          <ac:chgData name="Steven Wallace" userId="f455ab06884d4394" providerId="LiveId" clId="{D6493E9D-CAF9-4148-A411-4C566F0AE60D}" dt="2021-12-21T15:05:52.871" v="306" actId="478"/>
          <ac:cxnSpMkLst>
            <pc:docMk/>
            <pc:sldMk cId="829444695" sldId="266"/>
            <ac:cxnSpMk id="18" creationId="{F19A7DF8-B8D2-4853-B43D-6CAE23C2E845}"/>
          </ac:cxnSpMkLst>
        </pc:cxnChg>
      </pc:sldChg>
      <pc:sldChg chg="addSp delSp modSp del mod">
        <pc:chgData name="Steven Wallace" userId="f455ab06884d4394" providerId="LiveId" clId="{D6493E9D-CAF9-4148-A411-4C566F0AE60D}" dt="2021-12-24T20:19:10.347" v="1216" actId="47"/>
        <pc:sldMkLst>
          <pc:docMk/>
          <pc:sldMk cId="140878961" sldId="267"/>
        </pc:sldMkLst>
        <pc:spChg chg="del">
          <ac:chgData name="Steven Wallace" userId="f455ab06884d4394" providerId="LiveId" clId="{D6493E9D-CAF9-4148-A411-4C566F0AE60D}" dt="2021-12-21T15:00:20.440" v="207" actId="478"/>
          <ac:spMkLst>
            <pc:docMk/>
            <pc:sldMk cId="140878961" sldId="267"/>
            <ac:spMk id="2" creationId="{85CF8B25-5A72-48F4-AEF3-4390CA56191A}"/>
          </ac:spMkLst>
        </pc:spChg>
        <pc:spChg chg="del">
          <ac:chgData name="Steven Wallace" userId="f455ab06884d4394" providerId="LiveId" clId="{D6493E9D-CAF9-4148-A411-4C566F0AE60D}" dt="2021-12-21T15:00:24.923" v="208" actId="478"/>
          <ac:spMkLst>
            <pc:docMk/>
            <pc:sldMk cId="140878961" sldId="267"/>
            <ac:spMk id="3" creationId="{21765FDF-F215-4933-A498-DCE66B5FA712}"/>
          </ac:spMkLst>
        </pc:spChg>
        <pc:spChg chg="del">
          <ac:chgData name="Steven Wallace" userId="f455ab06884d4394" providerId="LiveId" clId="{D6493E9D-CAF9-4148-A411-4C566F0AE60D}" dt="2021-12-21T15:00:20.440" v="207" actId="478"/>
          <ac:spMkLst>
            <pc:docMk/>
            <pc:sldMk cId="140878961" sldId="267"/>
            <ac:spMk id="8" creationId="{8969EB15-B88C-4A9F-B411-7A3F046068D8}"/>
          </ac:spMkLst>
        </pc:spChg>
        <pc:spChg chg="del">
          <ac:chgData name="Steven Wallace" userId="f455ab06884d4394" providerId="LiveId" clId="{D6493E9D-CAF9-4148-A411-4C566F0AE60D}" dt="2021-12-21T15:00:24.923" v="208" actId="478"/>
          <ac:spMkLst>
            <pc:docMk/>
            <pc:sldMk cId="140878961" sldId="267"/>
            <ac:spMk id="9" creationId="{4364267A-7963-4143-8DE3-E95B7E43AE5E}"/>
          </ac:spMkLst>
        </pc:spChg>
        <pc:spChg chg="del">
          <ac:chgData name="Steven Wallace" userId="f455ab06884d4394" providerId="LiveId" clId="{D6493E9D-CAF9-4148-A411-4C566F0AE60D}" dt="2021-12-21T15:00:20.440" v="207" actId="478"/>
          <ac:spMkLst>
            <pc:docMk/>
            <pc:sldMk cId="140878961" sldId="267"/>
            <ac:spMk id="10" creationId="{DF8DDEF8-64EB-48AE-BA10-37938DDBEAE7}"/>
          </ac:spMkLst>
        </pc:spChg>
        <pc:spChg chg="del">
          <ac:chgData name="Steven Wallace" userId="f455ab06884d4394" providerId="LiveId" clId="{D6493E9D-CAF9-4148-A411-4C566F0AE60D}" dt="2021-12-21T15:00:24.923" v="208" actId="478"/>
          <ac:spMkLst>
            <pc:docMk/>
            <pc:sldMk cId="140878961" sldId="267"/>
            <ac:spMk id="11" creationId="{648AEAFB-E520-409C-A299-53DBE86D9EBC}"/>
          </ac:spMkLst>
        </pc:spChg>
        <pc:spChg chg="del">
          <ac:chgData name="Steven Wallace" userId="f455ab06884d4394" providerId="LiveId" clId="{D6493E9D-CAF9-4148-A411-4C566F0AE60D}" dt="2021-12-21T15:00:20.440" v="207" actId="478"/>
          <ac:spMkLst>
            <pc:docMk/>
            <pc:sldMk cId="140878961" sldId="267"/>
            <ac:spMk id="12" creationId="{6C0F9309-05D8-4450-A276-8AF2884B3995}"/>
          </ac:spMkLst>
        </pc:spChg>
        <pc:spChg chg="add mod">
          <ac:chgData name="Steven Wallace" userId="f455ab06884d4394" providerId="LiveId" clId="{D6493E9D-CAF9-4148-A411-4C566F0AE60D}" dt="2021-12-21T14:58:23.293" v="193"/>
          <ac:spMkLst>
            <pc:docMk/>
            <pc:sldMk cId="140878961" sldId="267"/>
            <ac:spMk id="13" creationId="{1A7069AD-3A3D-4FF4-BCFF-5467D242FF6E}"/>
          </ac:spMkLst>
        </pc:spChg>
        <pc:spChg chg="add mod">
          <ac:chgData name="Steven Wallace" userId="f455ab06884d4394" providerId="LiveId" clId="{D6493E9D-CAF9-4148-A411-4C566F0AE60D}" dt="2021-12-21T14:58:23.293" v="193"/>
          <ac:spMkLst>
            <pc:docMk/>
            <pc:sldMk cId="140878961" sldId="267"/>
            <ac:spMk id="14" creationId="{CA40377A-27DB-4A05-8428-E612A4F68994}"/>
          </ac:spMkLst>
        </pc:spChg>
        <pc:spChg chg="add mod">
          <ac:chgData name="Steven Wallace" userId="f455ab06884d4394" providerId="LiveId" clId="{D6493E9D-CAF9-4148-A411-4C566F0AE60D}" dt="2021-12-21T14:58:23.293" v="193"/>
          <ac:spMkLst>
            <pc:docMk/>
            <pc:sldMk cId="140878961" sldId="267"/>
            <ac:spMk id="15" creationId="{1C672E42-3B9E-4AF6-AC9D-C0450A2C32C4}"/>
          </ac:spMkLst>
        </pc:spChg>
        <pc:spChg chg="add mod">
          <ac:chgData name="Steven Wallace" userId="f455ab06884d4394" providerId="LiveId" clId="{D6493E9D-CAF9-4148-A411-4C566F0AE60D}" dt="2021-12-21T15:00:13.473" v="206"/>
          <ac:spMkLst>
            <pc:docMk/>
            <pc:sldMk cId="140878961" sldId="267"/>
            <ac:spMk id="16" creationId="{CBBAF493-974C-41A8-A95C-203D604038C3}"/>
          </ac:spMkLst>
        </pc:spChg>
        <pc:spChg chg="add mod">
          <ac:chgData name="Steven Wallace" userId="f455ab06884d4394" providerId="LiveId" clId="{D6493E9D-CAF9-4148-A411-4C566F0AE60D}" dt="2021-12-21T15:02:49.736" v="265" actId="1035"/>
          <ac:spMkLst>
            <pc:docMk/>
            <pc:sldMk cId="140878961" sldId="267"/>
            <ac:spMk id="17" creationId="{E6A2CCFB-8297-4ADF-AB79-ED8209F4F242}"/>
          </ac:spMkLst>
        </pc:spChg>
        <pc:spChg chg="add del mod">
          <ac:chgData name="Steven Wallace" userId="f455ab06884d4394" providerId="LiveId" clId="{D6493E9D-CAF9-4148-A411-4C566F0AE60D}" dt="2021-12-21T15:05:41.936" v="304" actId="478"/>
          <ac:spMkLst>
            <pc:docMk/>
            <pc:sldMk cId="140878961" sldId="267"/>
            <ac:spMk id="18" creationId="{DFF47804-540E-4C43-A5E3-63D4E6B718E2}"/>
          </ac:spMkLst>
        </pc:spChg>
        <pc:spChg chg="add mod">
          <ac:chgData name="Steven Wallace" userId="f455ab06884d4394" providerId="LiveId" clId="{D6493E9D-CAF9-4148-A411-4C566F0AE60D}" dt="2021-12-21T15:00:37.967" v="209"/>
          <ac:spMkLst>
            <pc:docMk/>
            <pc:sldMk cId="140878961" sldId="267"/>
            <ac:spMk id="19" creationId="{03E77DC5-9BFC-4E57-A528-91F020FFEDB7}"/>
          </ac:spMkLst>
        </pc:spChg>
        <pc:spChg chg="add mod">
          <ac:chgData name="Steven Wallace" userId="f455ab06884d4394" providerId="LiveId" clId="{D6493E9D-CAF9-4148-A411-4C566F0AE60D}" dt="2021-12-21T15:00:51.870" v="210"/>
          <ac:spMkLst>
            <pc:docMk/>
            <pc:sldMk cId="140878961" sldId="267"/>
            <ac:spMk id="20" creationId="{FDF65F17-6CDB-47B0-960A-C072AA967F04}"/>
          </ac:spMkLst>
        </pc:spChg>
        <pc:spChg chg="add mod">
          <ac:chgData name="Steven Wallace" userId="f455ab06884d4394" providerId="LiveId" clId="{D6493E9D-CAF9-4148-A411-4C566F0AE60D}" dt="2021-12-21T15:00:51.870" v="210"/>
          <ac:spMkLst>
            <pc:docMk/>
            <pc:sldMk cId="140878961" sldId="267"/>
            <ac:spMk id="21" creationId="{A75CA9E6-7C30-475C-AC87-A30F8BC1222F}"/>
          </ac:spMkLst>
        </pc:spChg>
        <pc:spChg chg="add mod">
          <ac:chgData name="Steven Wallace" userId="f455ab06884d4394" providerId="LiveId" clId="{D6493E9D-CAF9-4148-A411-4C566F0AE60D}" dt="2021-12-21T15:03:06.841" v="281" actId="1035"/>
          <ac:spMkLst>
            <pc:docMk/>
            <pc:sldMk cId="140878961" sldId="267"/>
            <ac:spMk id="22" creationId="{2BA7B252-64B0-4D3C-AA58-CD972144FDCF}"/>
          </ac:spMkLst>
        </pc:spChg>
        <pc:spChg chg="add mod">
          <ac:chgData name="Steven Wallace" userId="f455ab06884d4394" providerId="LiveId" clId="{D6493E9D-CAF9-4148-A411-4C566F0AE60D}" dt="2021-12-21T15:05:42.811" v="305"/>
          <ac:spMkLst>
            <pc:docMk/>
            <pc:sldMk cId="140878961" sldId="267"/>
            <ac:spMk id="23" creationId="{A854F89D-5E11-4B83-B1CF-0046942ED7A2}"/>
          </ac:spMkLst>
        </pc:spChg>
        <pc:cxnChg chg="add del mod">
          <ac:chgData name="Steven Wallace" userId="f455ab06884d4394" providerId="LiveId" clId="{D6493E9D-CAF9-4148-A411-4C566F0AE60D}" dt="2021-12-21T15:03:14.558" v="282" actId="21"/>
          <ac:cxnSpMkLst>
            <pc:docMk/>
            <pc:sldMk cId="140878961" sldId="267"/>
            <ac:cxnSpMk id="5" creationId="{ADB800C7-53CB-4DB3-A856-80AA87664EE5}"/>
          </ac:cxnSpMkLst>
        </pc:cxnChg>
      </pc:sldChg>
      <pc:sldChg chg="addSp delSp modSp add mod modAnim">
        <pc:chgData name="Steven Wallace" userId="f455ab06884d4394" providerId="LiveId" clId="{D6493E9D-CAF9-4148-A411-4C566F0AE60D}" dt="2021-12-24T19:02:28.390" v="1156" actId="1582"/>
        <pc:sldMkLst>
          <pc:docMk/>
          <pc:sldMk cId="1892461383" sldId="269"/>
        </pc:sldMkLst>
        <pc:spChg chg="del">
          <ac:chgData name="Steven Wallace" userId="f455ab06884d4394" providerId="LiveId" clId="{D6493E9D-CAF9-4148-A411-4C566F0AE60D}" dt="2021-12-23T23:53:15.367" v="506" actId="478"/>
          <ac:spMkLst>
            <pc:docMk/>
            <pc:sldMk cId="1892461383" sldId="269"/>
            <ac:spMk id="2" creationId="{9832067C-34A0-4A33-B3C7-A4584B6CE906}"/>
          </ac:spMkLst>
        </pc:spChg>
        <pc:spChg chg="add mod ord">
          <ac:chgData name="Steven Wallace" userId="f455ab06884d4394" providerId="LiveId" clId="{D6493E9D-CAF9-4148-A411-4C566F0AE60D}" dt="2021-12-24T17:20:03.474" v="1047" actId="166"/>
          <ac:spMkLst>
            <pc:docMk/>
            <pc:sldMk cId="1892461383" sldId="269"/>
            <ac:spMk id="5" creationId="{545B7F57-C062-4E06-A91A-AE8C9A09F5D2}"/>
          </ac:spMkLst>
        </pc:spChg>
        <pc:spChg chg="ord">
          <ac:chgData name="Steven Wallace" userId="f455ab06884d4394" providerId="LiveId" clId="{D6493E9D-CAF9-4148-A411-4C566F0AE60D}" dt="2021-12-24T17:03:36.599" v="835" actId="167"/>
          <ac:spMkLst>
            <pc:docMk/>
            <pc:sldMk cId="1892461383" sldId="269"/>
            <ac:spMk id="6" creationId="{00000000-0000-0000-0000-000000000000}"/>
          </ac:spMkLst>
        </pc:spChg>
        <pc:spChg chg="add mod ord">
          <ac:chgData name="Steven Wallace" userId="f455ab06884d4394" providerId="LiveId" clId="{D6493E9D-CAF9-4148-A411-4C566F0AE60D}" dt="2021-12-24T17:20:18.251" v="1048" actId="166"/>
          <ac:spMkLst>
            <pc:docMk/>
            <pc:sldMk cId="1892461383" sldId="269"/>
            <ac:spMk id="7" creationId="{0FD90EF7-620B-40E9-9950-BFB104A6E2F0}"/>
          </ac:spMkLst>
        </pc:spChg>
        <pc:spChg chg="add mod ord topLvl">
          <ac:chgData name="Steven Wallace" userId="f455ab06884d4394" providerId="LiveId" clId="{D6493E9D-CAF9-4148-A411-4C566F0AE60D}" dt="2021-12-24T17:20:53.747" v="1050" actId="164"/>
          <ac:spMkLst>
            <pc:docMk/>
            <pc:sldMk cId="1892461383" sldId="269"/>
            <ac:spMk id="15" creationId="{B1DE8952-29CC-4085-933D-337C0884F60D}"/>
          </ac:spMkLst>
        </pc:spChg>
        <pc:spChg chg="add del mod">
          <ac:chgData name="Steven Wallace" userId="f455ab06884d4394" providerId="LiveId" clId="{D6493E9D-CAF9-4148-A411-4C566F0AE60D}" dt="2021-12-24T17:16:36.008" v="1027" actId="478"/>
          <ac:spMkLst>
            <pc:docMk/>
            <pc:sldMk cId="1892461383" sldId="269"/>
            <ac:spMk id="18" creationId="{F20BC5FC-255E-43D7-B7DB-5A89298F64A5}"/>
          </ac:spMkLst>
        </pc:spChg>
        <pc:spChg chg="add mod">
          <ac:chgData name="Steven Wallace" userId="f455ab06884d4394" providerId="LiveId" clId="{D6493E9D-CAF9-4148-A411-4C566F0AE60D}" dt="2021-12-24T18:07:19.604" v="1151" actId="688"/>
          <ac:spMkLst>
            <pc:docMk/>
            <pc:sldMk cId="1892461383" sldId="269"/>
            <ac:spMk id="26" creationId="{C4110D83-B690-4AEC-ADCA-8C3FC9217456}"/>
          </ac:spMkLst>
        </pc:spChg>
        <pc:grpChg chg="add mod ord topLvl">
          <ac:chgData name="Steven Wallace" userId="f455ab06884d4394" providerId="LiveId" clId="{D6493E9D-CAF9-4148-A411-4C566F0AE60D}" dt="2021-12-24T17:27:32.800" v="1087" actId="164"/>
          <ac:grpSpMkLst>
            <pc:docMk/>
            <pc:sldMk cId="1892461383" sldId="269"/>
            <ac:grpSpMk id="14" creationId="{DCF41B34-B5DF-4D01-AE66-8A7E7634EB06}"/>
          </ac:grpSpMkLst>
        </pc:grpChg>
        <pc:grpChg chg="add del mod">
          <ac:chgData name="Steven Wallace" userId="f455ab06884d4394" providerId="LiveId" clId="{D6493E9D-CAF9-4148-A411-4C566F0AE60D}" dt="2021-12-24T17:20:44.015" v="1049" actId="165"/>
          <ac:grpSpMkLst>
            <pc:docMk/>
            <pc:sldMk cId="1892461383" sldId="269"/>
            <ac:grpSpMk id="20" creationId="{B3AE846A-51F1-4468-A2A3-2D045513E795}"/>
          </ac:grpSpMkLst>
        </pc:grpChg>
        <pc:grpChg chg="add mod">
          <ac:chgData name="Steven Wallace" userId="f455ab06884d4394" providerId="LiveId" clId="{D6493E9D-CAF9-4148-A411-4C566F0AE60D}" dt="2021-12-24T18:06:52.876" v="1146" actId="1076"/>
          <ac:grpSpMkLst>
            <pc:docMk/>
            <pc:sldMk cId="1892461383" sldId="269"/>
            <ac:grpSpMk id="21" creationId="{0EC0AEEB-C99B-4EFC-829F-A64F2DBFE9F3}"/>
          </ac:grpSpMkLst>
        </pc:grpChg>
        <pc:grpChg chg="add mod ord">
          <ac:chgData name="Steven Wallace" userId="f455ab06884d4394" providerId="LiveId" clId="{D6493E9D-CAF9-4148-A411-4C566F0AE60D}" dt="2021-12-24T17:28:05.026" v="1090" actId="1076"/>
          <ac:grpSpMkLst>
            <pc:docMk/>
            <pc:sldMk cId="1892461383" sldId="269"/>
            <ac:grpSpMk id="25" creationId="{9A14AA5F-F177-410D-AFA6-73930BB34501}"/>
          </ac:grpSpMkLst>
        </pc:grpChg>
        <pc:picChg chg="add mod ord topLvl">
          <ac:chgData name="Steven Wallace" userId="f455ab06884d4394" providerId="LiveId" clId="{D6493E9D-CAF9-4148-A411-4C566F0AE60D}" dt="2021-12-24T19:02:28.390" v="1156" actId="1582"/>
          <ac:picMkLst>
            <pc:docMk/>
            <pc:sldMk cId="1892461383" sldId="269"/>
            <ac:picMk id="9" creationId="{0D691077-D76B-4D90-B643-0F1E69F780AD}"/>
          </ac:picMkLst>
        </pc:picChg>
        <pc:picChg chg="add mod ord">
          <ac:chgData name="Steven Wallace" userId="f455ab06884d4394" providerId="LiveId" clId="{D6493E9D-CAF9-4148-A411-4C566F0AE60D}" dt="2021-12-24T17:20:44.015" v="1049" actId="165"/>
          <ac:picMkLst>
            <pc:docMk/>
            <pc:sldMk cId="1892461383" sldId="269"/>
            <ac:picMk id="11" creationId="{0400C479-7ED4-458B-B9FF-1246B974726A}"/>
          </ac:picMkLst>
        </pc:picChg>
        <pc:picChg chg="add mod modCrop">
          <ac:chgData name="Steven Wallace" userId="f455ab06884d4394" providerId="LiveId" clId="{D6493E9D-CAF9-4148-A411-4C566F0AE60D}" dt="2021-12-24T17:23:27.014" v="1065" actId="732"/>
          <ac:picMkLst>
            <pc:docMk/>
            <pc:sldMk cId="1892461383" sldId="269"/>
            <ac:picMk id="12" creationId="{9783BFF3-3AEF-4D52-A0F6-DB711C7C1845}"/>
          </ac:picMkLst>
        </pc:picChg>
        <pc:picChg chg="add mod">
          <ac:chgData name="Steven Wallace" userId="f455ab06884d4394" providerId="LiveId" clId="{D6493E9D-CAF9-4148-A411-4C566F0AE60D}" dt="2021-12-24T17:23:38.433" v="1066" actId="1076"/>
          <ac:picMkLst>
            <pc:docMk/>
            <pc:sldMk cId="1892461383" sldId="269"/>
            <ac:picMk id="13" creationId="{A7E3D419-768D-4655-99C7-388809805BD9}"/>
          </ac:picMkLst>
        </pc:picChg>
        <pc:picChg chg="add del mod modCrop">
          <ac:chgData name="Steven Wallace" userId="f455ab06884d4394" providerId="LiveId" clId="{D6493E9D-CAF9-4148-A411-4C566F0AE60D}" dt="2021-12-24T17:14:21.078" v="1011" actId="21"/>
          <ac:picMkLst>
            <pc:docMk/>
            <pc:sldMk cId="1892461383" sldId="269"/>
            <ac:picMk id="16" creationId="{2DB83391-97B6-4C81-9EA6-EF71EC67FFC3}"/>
          </ac:picMkLst>
        </pc:picChg>
        <pc:picChg chg="add del mod modCrop">
          <ac:chgData name="Steven Wallace" userId="f455ab06884d4394" providerId="LiveId" clId="{D6493E9D-CAF9-4148-A411-4C566F0AE60D}" dt="2021-12-24T17:15:49.932" v="1023" actId="478"/>
          <ac:picMkLst>
            <pc:docMk/>
            <pc:sldMk cId="1892461383" sldId="269"/>
            <ac:picMk id="17" creationId="{45D8747F-4342-44F7-AB9B-4B0201D9B9CC}"/>
          </ac:picMkLst>
        </pc:picChg>
        <pc:picChg chg="add mod modCrop">
          <ac:chgData name="Steven Wallace" userId="f455ab06884d4394" providerId="LiveId" clId="{D6493E9D-CAF9-4148-A411-4C566F0AE60D}" dt="2021-12-24T17:33:32.729" v="1128" actId="1038"/>
          <ac:picMkLst>
            <pc:docMk/>
            <pc:sldMk cId="1892461383" sldId="269"/>
            <ac:picMk id="19" creationId="{001A68A9-2438-498A-8CE2-39F324F14912}"/>
          </ac:picMkLst>
        </pc:picChg>
        <pc:picChg chg="add del mod">
          <ac:chgData name="Steven Wallace" userId="f455ab06884d4394" providerId="LiveId" clId="{D6493E9D-CAF9-4148-A411-4C566F0AE60D}" dt="2021-12-24T17:24:37.872" v="1068" actId="478"/>
          <ac:picMkLst>
            <pc:docMk/>
            <pc:sldMk cId="1892461383" sldId="269"/>
            <ac:picMk id="23" creationId="{5287EE6C-7EBC-47D3-AF44-E5E6670ADAF7}"/>
          </ac:picMkLst>
        </pc:picChg>
        <pc:picChg chg="add mod modCrop">
          <ac:chgData name="Steven Wallace" userId="f455ab06884d4394" providerId="LiveId" clId="{D6493E9D-CAF9-4148-A411-4C566F0AE60D}" dt="2021-12-24T17:27:32.800" v="1087" actId="164"/>
          <ac:picMkLst>
            <pc:docMk/>
            <pc:sldMk cId="1892461383" sldId="269"/>
            <ac:picMk id="24" creationId="{7F9129CD-7002-4DD8-B91C-E691466EFE98}"/>
          </ac:picMkLst>
        </pc:picChg>
      </pc:sldChg>
      <pc:sldChg chg="addSp delSp new del mod modClrScheme chgLayout">
        <pc:chgData name="Steven Wallace" userId="f455ab06884d4394" providerId="LiveId" clId="{D6493E9D-CAF9-4148-A411-4C566F0AE60D}" dt="2021-12-23T21:30:44.294" v="313" actId="680"/>
        <pc:sldMkLst>
          <pc:docMk/>
          <pc:sldMk cId="2899129742" sldId="269"/>
        </pc:sldMkLst>
        <pc:spChg chg="add del">
          <ac:chgData name="Steven Wallace" userId="f455ab06884d4394" providerId="LiveId" clId="{D6493E9D-CAF9-4148-A411-4C566F0AE60D}" dt="2021-12-23T21:30:42.185" v="312" actId="700"/>
          <ac:spMkLst>
            <pc:docMk/>
            <pc:sldMk cId="2899129742" sldId="269"/>
            <ac:spMk id="2" creationId="{13C95664-2BBB-42F0-8F82-1F38A3D5E08A}"/>
          </ac:spMkLst>
        </pc:spChg>
        <pc:spChg chg="add del">
          <ac:chgData name="Steven Wallace" userId="f455ab06884d4394" providerId="LiveId" clId="{D6493E9D-CAF9-4148-A411-4C566F0AE60D}" dt="2021-12-23T21:30:42.185" v="312" actId="700"/>
          <ac:spMkLst>
            <pc:docMk/>
            <pc:sldMk cId="2899129742" sldId="269"/>
            <ac:spMk id="3" creationId="{D8A44CBF-A612-4C4A-ACB9-82EAF4D71EA9}"/>
          </ac:spMkLst>
        </pc:spChg>
      </pc:sldChg>
      <pc:sldChg chg="modSp add modTransition modAnim">
        <pc:chgData name="Steven Wallace" userId="f455ab06884d4394" providerId="LiveId" clId="{D6493E9D-CAF9-4148-A411-4C566F0AE60D}" dt="2021-12-24T19:45:14.451" v="1207" actId="1582"/>
        <pc:sldMkLst>
          <pc:docMk/>
          <pc:sldMk cId="270472569" sldId="270"/>
        </pc:sldMkLst>
        <pc:spChg chg="mod">
          <ac:chgData name="Steven Wallace" userId="f455ab06884d4394" providerId="LiveId" clId="{D6493E9D-CAF9-4148-A411-4C566F0AE60D}" dt="2021-12-24T19:45:14.451" v="1207" actId="1582"/>
          <ac:spMkLst>
            <pc:docMk/>
            <pc:sldMk cId="270472569" sldId="270"/>
            <ac:spMk id="2" creationId="{9832067C-34A0-4A33-B3C7-A4584B6CE906}"/>
          </ac:spMkLst>
        </pc:spChg>
      </pc:sldChg>
      <pc:sldChg chg="modSp add mod modTransition">
        <pc:chgData name="Steven Wallace" userId="f455ab06884d4394" providerId="LiveId" clId="{D6493E9D-CAF9-4148-A411-4C566F0AE60D}" dt="2021-12-24T20:26:06.185" v="1274"/>
        <pc:sldMkLst>
          <pc:docMk/>
          <pc:sldMk cId="1873696239" sldId="271"/>
        </pc:sldMkLst>
        <pc:spChg chg="mod">
          <ac:chgData name="Steven Wallace" userId="f455ab06884d4394" providerId="LiveId" clId="{D6493E9D-CAF9-4148-A411-4C566F0AE60D}" dt="2021-12-24T20:23:57.903" v="1265" actId="115"/>
          <ac:spMkLst>
            <pc:docMk/>
            <pc:sldMk cId="1873696239" sldId="271"/>
            <ac:spMk id="4" creationId="{A55CA846-4F54-4437-AC2F-571DA3EEB978}"/>
          </ac:spMkLst>
        </pc:spChg>
        <pc:spChg chg="mod">
          <ac:chgData name="Steven Wallace" userId="f455ab06884d4394" providerId="LiveId" clId="{D6493E9D-CAF9-4148-A411-4C566F0AE60D}" dt="2021-12-24T20:23:19.365" v="1261" actId="20577"/>
          <ac:spMkLst>
            <pc:docMk/>
            <pc:sldMk cId="1873696239" sldId="271"/>
            <ac:spMk id="5" creationId="{D9540CF7-E143-45AF-98C9-B60A71F03DFA}"/>
          </ac:spMkLst>
        </pc:spChg>
      </pc:sldChg>
      <pc:sldChg chg="add modTransition">
        <pc:chgData name="Steven Wallace" userId="f455ab06884d4394" providerId="LiveId" clId="{D6493E9D-CAF9-4148-A411-4C566F0AE60D}" dt="2021-12-25T20:02:26.599" v="1294"/>
        <pc:sldMkLst>
          <pc:docMk/>
          <pc:sldMk cId="3517868829" sldId="272"/>
        </pc:sldMkLst>
      </pc:sldChg>
    </pc:docChg>
  </pc:docChgLst>
  <pc:docChgLst>
    <pc:chgData name="Steven Wallace" userId="f455ab06884d4394" providerId="LiveId" clId="{036803F6-3DD6-44B6-88F2-6038FC4AABA6}"/>
    <pc:docChg chg="undo redo custSel addSld delSld modSld sldOrd delMainMaster modMainMaster">
      <pc:chgData name="Steven Wallace" userId="f455ab06884d4394" providerId="LiveId" clId="{036803F6-3DD6-44B6-88F2-6038FC4AABA6}" dt="2021-12-01T19:31:28.691" v="788"/>
      <pc:docMkLst>
        <pc:docMk/>
      </pc:docMkLst>
      <pc:sldChg chg="del">
        <pc:chgData name="Steven Wallace" userId="f455ab06884d4394" providerId="LiveId" clId="{036803F6-3DD6-44B6-88F2-6038FC4AABA6}" dt="2021-12-01T19:18:58.114" v="534" actId="47"/>
        <pc:sldMkLst>
          <pc:docMk/>
          <pc:sldMk cId="3877253977" sldId="257"/>
        </pc:sldMkLst>
      </pc:sldChg>
      <pc:sldChg chg="addSp delSp modSp mod modTransition">
        <pc:chgData name="Steven Wallace" userId="f455ab06884d4394" providerId="LiveId" clId="{036803F6-3DD6-44B6-88F2-6038FC4AABA6}" dt="2021-12-01T19:30:00.014" v="776"/>
        <pc:sldMkLst>
          <pc:docMk/>
          <pc:sldMk cId="3893856719" sldId="258"/>
        </pc:sldMkLst>
        <pc:spChg chg="add mod">
          <ac:chgData name="Steven Wallace" userId="f455ab06884d4394" providerId="LiveId" clId="{036803F6-3DD6-44B6-88F2-6038FC4AABA6}" dt="2021-12-01T19:18:38.337" v="532" actId="115"/>
          <ac:spMkLst>
            <pc:docMk/>
            <pc:sldMk cId="3893856719" sldId="258"/>
            <ac:spMk id="2" creationId="{85CF8B25-5A72-48F4-AEF3-4390CA56191A}"/>
          </ac:spMkLst>
        </pc:spChg>
        <pc:spChg chg="add mod">
          <ac:chgData name="Steven Wallace" userId="f455ab06884d4394" providerId="LiveId" clId="{036803F6-3DD6-44B6-88F2-6038FC4AABA6}" dt="2021-12-01T18:59:48.071" v="173" actId="404"/>
          <ac:spMkLst>
            <pc:docMk/>
            <pc:sldMk cId="3893856719" sldId="258"/>
            <ac:spMk id="3" creationId="{21765FDF-F215-4933-A498-DCE66B5FA712}"/>
          </ac:spMkLst>
        </pc:spChg>
        <pc:spChg chg="mod">
          <ac:chgData name="Steven Wallace" userId="f455ab06884d4394" providerId="LiveId" clId="{036803F6-3DD6-44B6-88F2-6038FC4AABA6}" dt="2021-12-01T18:51:40.374" v="33"/>
          <ac:spMkLst>
            <pc:docMk/>
            <pc:sldMk cId="3893856719" sldId="258"/>
            <ac:spMk id="6" creationId="{00000000-0000-0000-0000-000000000000}"/>
          </ac:spMkLst>
        </pc:spChg>
        <pc:spChg chg="del">
          <ac:chgData name="Steven Wallace" userId="f455ab06884d4394" providerId="LiveId" clId="{036803F6-3DD6-44B6-88F2-6038FC4AABA6}" dt="2021-12-01T18:57:00.457" v="101" actId="478"/>
          <ac:spMkLst>
            <pc:docMk/>
            <pc:sldMk cId="3893856719" sldId="258"/>
            <ac:spMk id="7" creationId="{00000000-0000-0000-0000-000000000000}"/>
          </ac:spMkLst>
        </pc:spChg>
        <pc:spChg chg="add del mod">
          <ac:chgData name="Steven Wallace" userId="f455ab06884d4394" providerId="LiveId" clId="{036803F6-3DD6-44B6-88F2-6038FC4AABA6}" dt="2021-12-01T19:28:20.584" v="761" actId="478"/>
          <ac:spMkLst>
            <pc:docMk/>
            <pc:sldMk cId="3893856719" sldId="258"/>
            <ac:spMk id="8" creationId="{8969EB15-B88C-4A9F-B411-7A3F046068D8}"/>
          </ac:spMkLst>
        </pc:spChg>
        <pc:spChg chg="add del mod">
          <ac:chgData name="Steven Wallace" userId="f455ab06884d4394" providerId="LiveId" clId="{036803F6-3DD6-44B6-88F2-6038FC4AABA6}" dt="2021-12-01T19:28:18.553" v="760" actId="478"/>
          <ac:spMkLst>
            <pc:docMk/>
            <pc:sldMk cId="3893856719" sldId="258"/>
            <ac:spMk id="9" creationId="{4364267A-7963-4143-8DE3-E95B7E43AE5E}"/>
          </ac:spMkLst>
        </pc:spChg>
        <pc:spChg chg="add del mod">
          <ac:chgData name="Steven Wallace" userId="f455ab06884d4394" providerId="LiveId" clId="{036803F6-3DD6-44B6-88F2-6038FC4AABA6}" dt="2021-12-01T19:28:22.630" v="762" actId="478"/>
          <ac:spMkLst>
            <pc:docMk/>
            <pc:sldMk cId="3893856719" sldId="258"/>
            <ac:spMk id="10" creationId="{DF8DDEF8-64EB-48AE-BA10-37938DDBEAE7}"/>
          </ac:spMkLst>
        </pc:spChg>
        <pc:spChg chg="add del mod">
          <ac:chgData name="Steven Wallace" userId="f455ab06884d4394" providerId="LiveId" clId="{036803F6-3DD6-44B6-88F2-6038FC4AABA6}" dt="2021-12-01T19:28:26.786" v="763" actId="478"/>
          <ac:spMkLst>
            <pc:docMk/>
            <pc:sldMk cId="3893856719" sldId="258"/>
            <ac:spMk id="11" creationId="{648AEAFB-E520-409C-A299-53DBE86D9EBC}"/>
          </ac:spMkLst>
        </pc:spChg>
        <pc:spChg chg="add del mod">
          <ac:chgData name="Steven Wallace" userId="f455ab06884d4394" providerId="LiveId" clId="{036803F6-3DD6-44B6-88F2-6038FC4AABA6}" dt="2021-12-01T19:28:26.786" v="763" actId="478"/>
          <ac:spMkLst>
            <pc:docMk/>
            <pc:sldMk cId="3893856719" sldId="258"/>
            <ac:spMk id="12" creationId="{6C0F9309-05D8-4450-A276-8AF2884B3995}"/>
          </ac:spMkLst>
        </pc:spChg>
        <pc:spChg chg="add del mod">
          <ac:chgData name="Steven Wallace" userId="f455ab06884d4394" providerId="LiveId" clId="{036803F6-3DD6-44B6-88F2-6038FC4AABA6}" dt="2021-12-01T19:21:32.220" v="672" actId="478"/>
          <ac:spMkLst>
            <pc:docMk/>
            <pc:sldMk cId="3893856719" sldId="258"/>
            <ac:spMk id="13" creationId="{54CEC06C-5AF2-42AA-80F4-89D8816A351F}"/>
          </ac:spMkLst>
        </pc:spChg>
      </pc:sldChg>
      <pc:sldChg chg="modSp mod modTransition setBg">
        <pc:chgData name="Steven Wallace" userId="f455ab06884d4394" providerId="LiveId" clId="{036803F6-3DD6-44B6-88F2-6038FC4AABA6}" dt="2021-12-01T19:29:54.952" v="775"/>
        <pc:sldMkLst>
          <pc:docMk/>
          <pc:sldMk cId="3284045179" sldId="259"/>
        </pc:sldMkLst>
        <pc:spChg chg="mod">
          <ac:chgData name="Steven Wallace" userId="f455ab06884d4394" providerId="LiveId" clId="{036803F6-3DD6-44B6-88F2-6038FC4AABA6}" dt="2021-12-01T18:56:45.679" v="100" actId="27636"/>
          <ac:spMkLst>
            <pc:docMk/>
            <pc:sldMk cId="3284045179" sldId="259"/>
            <ac:spMk id="4" creationId="{00000000-0000-0000-0000-000000000000}"/>
          </ac:spMkLst>
        </pc:spChg>
      </pc:sldChg>
      <pc:sldChg chg="del">
        <pc:chgData name="Steven Wallace" userId="f455ab06884d4394" providerId="LiveId" clId="{036803F6-3DD6-44B6-88F2-6038FC4AABA6}" dt="2021-12-01T19:18:54.864" v="533" actId="47"/>
        <pc:sldMkLst>
          <pc:docMk/>
          <pc:sldMk cId="3743528175" sldId="260"/>
        </pc:sldMkLst>
      </pc:sldChg>
      <pc:sldChg chg="addSp modSp mod ord modTransition">
        <pc:chgData name="Steven Wallace" userId="f455ab06884d4394" providerId="LiveId" clId="{036803F6-3DD6-44B6-88F2-6038FC4AABA6}" dt="2021-12-01T19:29:46.532" v="774"/>
        <pc:sldMkLst>
          <pc:docMk/>
          <pc:sldMk cId="1405483902" sldId="261"/>
        </pc:sldMkLst>
        <pc:spChg chg="add mod">
          <ac:chgData name="Steven Wallace" userId="f455ab06884d4394" providerId="LiveId" clId="{036803F6-3DD6-44B6-88F2-6038FC4AABA6}" dt="2021-12-01T18:52:55.559" v="52" actId="14100"/>
          <ac:spMkLst>
            <pc:docMk/>
            <pc:sldMk cId="1405483902" sldId="261"/>
            <ac:spMk id="4" creationId="{61BD8E65-F5AE-4D41-B120-C363F6AA5A17}"/>
          </ac:spMkLst>
        </pc:spChg>
        <pc:spChg chg="mod">
          <ac:chgData name="Steven Wallace" userId="f455ab06884d4394" providerId="LiveId" clId="{036803F6-3DD6-44B6-88F2-6038FC4AABA6}" dt="2021-12-01T18:52:35.626" v="49" actId="1582"/>
          <ac:spMkLst>
            <pc:docMk/>
            <pc:sldMk cId="1405483902" sldId="261"/>
            <ac:spMk id="6" creationId="{00000000-0000-0000-0000-000000000000}"/>
          </ac:spMkLst>
        </pc:spChg>
        <pc:spChg chg="mod">
          <ac:chgData name="Steven Wallace" userId="f455ab06884d4394" providerId="LiveId" clId="{036803F6-3DD6-44B6-88F2-6038FC4AABA6}" dt="2021-12-01T18:49:45.236" v="20" actId="113"/>
          <ac:spMkLst>
            <pc:docMk/>
            <pc:sldMk cId="1405483902" sldId="261"/>
            <ac:spMk id="7" creationId="{00000000-0000-0000-0000-000000000000}"/>
          </ac:spMkLst>
        </pc:spChg>
      </pc:sldChg>
      <pc:sldChg chg="modSp mod modTransition modAnim">
        <pc:chgData name="Steven Wallace" userId="f455ab06884d4394" providerId="LiveId" clId="{036803F6-3DD6-44B6-88F2-6038FC4AABA6}" dt="2021-12-01T19:31:03.697" v="785"/>
        <pc:sldMkLst>
          <pc:docMk/>
          <pc:sldMk cId="920465377" sldId="262"/>
        </pc:sldMkLst>
        <pc:spChg chg="mod">
          <ac:chgData name="Steven Wallace" userId="f455ab06884d4394" providerId="LiveId" clId="{036803F6-3DD6-44B6-88F2-6038FC4AABA6}" dt="2021-12-01T19:21:06.069" v="671" actId="14838"/>
          <ac:spMkLst>
            <pc:docMk/>
            <pc:sldMk cId="920465377" sldId="262"/>
            <ac:spMk id="4" creationId="{00000000-0000-0000-0000-000000000000}"/>
          </ac:spMkLst>
        </pc:spChg>
      </pc:sldChg>
      <pc:sldChg chg="modTransition">
        <pc:chgData name="Steven Wallace" userId="f455ab06884d4394" providerId="LiveId" clId="{036803F6-3DD6-44B6-88F2-6038FC4AABA6}" dt="2021-12-01T19:31:09.805" v="786"/>
        <pc:sldMkLst>
          <pc:docMk/>
          <pc:sldMk cId="379249386" sldId="263"/>
        </pc:sldMkLst>
      </pc:sldChg>
      <pc:sldChg chg="del">
        <pc:chgData name="Steven Wallace" userId="f455ab06884d4394" providerId="LiveId" clId="{036803F6-3DD6-44B6-88F2-6038FC4AABA6}" dt="2021-12-01T19:19:00.379" v="535" actId="47"/>
        <pc:sldMkLst>
          <pc:docMk/>
          <pc:sldMk cId="544258191" sldId="263"/>
        </pc:sldMkLst>
      </pc:sldChg>
      <pc:sldChg chg="addSp delSp modSp new mod modTransition modClrScheme chgLayout">
        <pc:chgData name="Steven Wallace" userId="f455ab06884d4394" providerId="LiveId" clId="{036803F6-3DD6-44B6-88F2-6038FC4AABA6}" dt="2021-12-01T19:31:28.691" v="788"/>
        <pc:sldMkLst>
          <pc:docMk/>
          <pc:sldMk cId="3409266689" sldId="264"/>
        </pc:sldMkLst>
        <pc:spChg chg="del mod ord">
          <ac:chgData name="Steven Wallace" userId="f455ab06884d4394" providerId="LiveId" clId="{036803F6-3DD6-44B6-88F2-6038FC4AABA6}" dt="2021-12-01T19:22:37.798" v="674" actId="700"/>
          <ac:spMkLst>
            <pc:docMk/>
            <pc:sldMk cId="3409266689" sldId="264"/>
            <ac:spMk id="2" creationId="{37B0848C-1E8B-48ED-94D2-78CC06773AF5}"/>
          </ac:spMkLst>
        </pc:spChg>
        <pc:spChg chg="del">
          <ac:chgData name="Steven Wallace" userId="f455ab06884d4394" providerId="LiveId" clId="{036803F6-3DD6-44B6-88F2-6038FC4AABA6}" dt="2021-12-01T19:22:37.798" v="674" actId="700"/>
          <ac:spMkLst>
            <pc:docMk/>
            <pc:sldMk cId="3409266689" sldId="264"/>
            <ac:spMk id="3" creationId="{FCEF9E8A-B860-45EE-865C-3C71E25C6365}"/>
          </ac:spMkLst>
        </pc:spChg>
        <pc:spChg chg="add mod ord">
          <ac:chgData name="Steven Wallace" userId="f455ab06884d4394" providerId="LiveId" clId="{036803F6-3DD6-44B6-88F2-6038FC4AABA6}" dt="2021-12-01T19:25:48.288" v="751" actId="113"/>
          <ac:spMkLst>
            <pc:docMk/>
            <pc:sldMk cId="3409266689" sldId="264"/>
            <ac:spMk id="4" creationId="{A55CA846-4F54-4437-AC2F-571DA3EEB978}"/>
          </ac:spMkLst>
        </pc:spChg>
        <pc:spChg chg="add mod ord">
          <ac:chgData name="Steven Wallace" userId="f455ab06884d4394" providerId="LiveId" clId="{036803F6-3DD6-44B6-88F2-6038FC4AABA6}" dt="2021-12-01T19:25:13.245" v="749" actId="2711"/>
          <ac:spMkLst>
            <pc:docMk/>
            <pc:sldMk cId="3409266689" sldId="264"/>
            <ac:spMk id="5" creationId="{D9540CF7-E143-45AF-98C9-B60A71F03DFA}"/>
          </ac:spMkLst>
        </pc:spChg>
      </pc:sldChg>
      <pc:sldChg chg="delSp mod modTransition">
        <pc:chgData name="Steven Wallace" userId="f455ab06884d4394" providerId="LiveId" clId="{036803F6-3DD6-44B6-88F2-6038FC4AABA6}" dt="2021-12-01T19:30:29.252" v="780"/>
        <pc:sldMkLst>
          <pc:docMk/>
          <pc:sldMk cId="811067984" sldId="265"/>
        </pc:sldMkLst>
        <pc:spChg chg="del">
          <ac:chgData name="Steven Wallace" userId="f455ab06884d4394" providerId="LiveId" clId="{036803F6-3DD6-44B6-88F2-6038FC4AABA6}" dt="2021-12-01T19:28:36.049" v="764" actId="478"/>
          <ac:spMkLst>
            <pc:docMk/>
            <pc:sldMk cId="811067984" sldId="265"/>
            <ac:spMk id="10" creationId="{DF8DDEF8-64EB-48AE-BA10-37938DDBEAE7}"/>
          </ac:spMkLst>
        </pc:spChg>
        <pc:spChg chg="del">
          <ac:chgData name="Steven Wallace" userId="f455ab06884d4394" providerId="LiveId" clId="{036803F6-3DD6-44B6-88F2-6038FC4AABA6}" dt="2021-12-01T19:28:36.049" v="764" actId="478"/>
          <ac:spMkLst>
            <pc:docMk/>
            <pc:sldMk cId="811067984" sldId="265"/>
            <ac:spMk id="11" creationId="{648AEAFB-E520-409C-A299-53DBE86D9EBC}"/>
          </ac:spMkLst>
        </pc:spChg>
        <pc:spChg chg="del">
          <ac:chgData name="Steven Wallace" userId="f455ab06884d4394" providerId="LiveId" clId="{036803F6-3DD6-44B6-88F2-6038FC4AABA6}" dt="2021-12-01T19:28:36.049" v="764" actId="478"/>
          <ac:spMkLst>
            <pc:docMk/>
            <pc:sldMk cId="811067984" sldId="265"/>
            <ac:spMk id="12" creationId="{6C0F9309-05D8-4450-A276-8AF2884B3995}"/>
          </ac:spMkLst>
        </pc:spChg>
      </pc:sldChg>
      <pc:sldChg chg="delSp mod modTransition">
        <pc:chgData name="Steven Wallace" userId="f455ab06884d4394" providerId="LiveId" clId="{036803F6-3DD6-44B6-88F2-6038FC4AABA6}" dt="2021-12-01T19:30:33.923" v="781"/>
        <pc:sldMkLst>
          <pc:docMk/>
          <pc:sldMk cId="829444695" sldId="266"/>
        </pc:sldMkLst>
        <pc:spChg chg="del">
          <ac:chgData name="Steven Wallace" userId="f455ab06884d4394" providerId="LiveId" clId="{036803F6-3DD6-44B6-88F2-6038FC4AABA6}" dt="2021-12-01T19:28:42.344" v="765" actId="478"/>
          <ac:spMkLst>
            <pc:docMk/>
            <pc:sldMk cId="829444695" sldId="266"/>
            <ac:spMk id="12" creationId="{6C0F9309-05D8-4450-A276-8AF2884B3995}"/>
          </ac:spMkLst>
        </pc:spChg>
      </pc:sldChg>
      <pc:sldChg chg="modTransition">
        <pc:chgData name="Steven Wallace" userId="f455ab06884d4394" providerId="LiveId" clId="{036803F6-3DD6-44B6-88F2-6038FC4AABA6}" dt="2021-12-01T19:30:40.265" v="782"/>
        <pc:sldMkLst>
          <pc:docMk/>
          <pc:sldMk cId="140878961" sldId="267"/>
        </pc:sldMkLst>
      </pc:sldChg>
      <pc:sldChg chg="addSp delSp modSp new mod ord setBg modClrScheme chgLayout">
        <pc:chgData name="Steven Wallace" userId="f455ab06884d4394" providerId="LiveId" clId="{036803F6-3DD6-44B6-88F2-6038FC4AABA6}" dt="2021-12-01T19:29:29.037" v="773" actId="478"/>
        <pc:sldMkLst>
          <pc:docMk/>
          <pc:sldMk cId="467373422" sldId="268"/>
        </pc:sldMkLst>
        <pc:spChg chg="del mod ord">
          <ac:chgData name="Steven Wallace" userId="f455ab06884d4394" providerId="LiveId" clId="{036803F6-3DD6-44B6-88F2-6038FC4AABA6}" dt="2021-12-01T19:29:04.027" v="769" actId="700"/>
          <ac:spMkLst>
            <pc:docMk/>
            <pc:sldMk cId="467373422" sldId="268"/>
            <ac:spMk id="2" creationId="{02A54963-7DB7-48A6-89E4-E80F35F0DD17}"/>
          </ac:spMkLst>
        </pc:spChg>
        <pc:spChg chg="del mod ord">
          <ac:chgData name="Steven Wallace" userId="f455ab06884d4394" providerId="LiveId" clId="{036803F6-3DD6-44B6-88F2-6038FC4AABA6}" dt="2021-12-01T19:29:04.027" v="769" actId="700"/>
          <ac:spMkLst>
            <pc:docMk/>
            <pc:sldMk cId="467373422" sldId="268"/>
            <ac:spMk id="3" creationId="{D98A34D7-A47F-4718-9517-C0A7BCCF1083}"/>
          </ac:spMkLst>
        </pc:spChg>
        <pc:spChg chg="add del mod ord">
          <ac:chgData name="Steven Wallace" userId="f455ab06884d4394" providerId="LiveId" clId="{036803F6-3DD6-44B6-88F2-6038FC4AABA6}" dt="2021-12-01T19:29:27.224" v="772" actId="478"/>
          <ac:spMkLst>
            <pc:docMk/>
            <pc:sldMk cId="467373422" sldId="268"/>
            <ac:spMk id="4" creationId="{E63945BE-FA10-4B63-AD36-4586350C8F64}"/>
          </ac:spMkLst>
        </pc:spChg>
        <pc:spChg chg="add del mod ord">
          <ac:chgData name="Steven Wallace" userId="f455ab06884d4394" providerId="LiveId" clId="{036803F6-3DD6-44B6-88F2-6038FC4AABA6}" dt="2021-12-01T19:29:29.037" v="773" actId="478"/>
          <ac:spMkLst>
            <pc:docMk/>
            <pc:sldMk cId="467373422" sldId="268"/>
            <ac:spMk id="5" creationId="{1BC43D29-9AC2-43F2-9BC8-37963D7DD8E6}"/>
          </ac:spMkLst>
        </pc:spChg>
      </pc:sldChg>
      <pc:sldMasterChg chg="modSp del delSldLayout modSldLayout">
        <pc:chgData name="Steven Wallace" userId="f455ab06884d4394" providerId="LiveId" clId="{036803F6-3DD6-44B6-88F2-6038FC4AABA6}" dt="2021-12-01T19:22:37.798" v="674" actId="700"/>
        <pc:sldMasterMkLst>
          <pc:docMk/>
          <pc:sldMasterMk cId="1608124011" sldId="2147483648"/>
        </pc:sldMasterMkLst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608124011" sldId="2147483648"/>
            <ac:spMk id="2" creationId="{8CC0CAA4-6387-421F-8B0C-ABC67B99DE44}"/>
          </ac:spMkLst>
        </pc:spChg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608124011" sldId="2147483648"/>
            <ac:spMk id="3" creationId="{5DE8E9C6-84B1-4FCA-8E26-E6A0FFF7DE56}"/>
          </ac:spMkLst>
        </pc:spChg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608124011" sldId="2147483648"/>
            <ac:spMk id="4" creationId="{F6B6BC71-633C-479A-A2FA-92A87BBDED67}"/>
          </ac:spMkLst>
        </pc:spChg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608124011" sldId="2147483648"/>
            <ac:spMk id="5" creationId="{441B8498-E857-4D18-B6DA-3667670125A6}"/>
          </ac:spMkLst>
        </pc:spChg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608124011" sldId="2147483648"/>
            <ac:spMk id="6" creationId="{43884718-A3D3-4EBA-AF4A-B16915C9FE6D}"/>
          </ac:spMkLst>
        </pc:spChg>
        <pc:sldLayoutChg chg="modSp 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2674779466" sldId="2147483649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2674779466" sldId="2147483649"/>
              <ac:spMk id="2" creationId="{E31EC000-7944-41F7-9FF7-F18292C61E44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2674779466" sldId="2147483649"/>
              <ac:spMk id="3" creationId="{57E71AA2-D3F9-4517-80C3-BA7AAC535EED}"/>
            </ac:spMkLst>
          </pc:spChg>
        </pc:sldLayoutChg>
        <pc:sldLayoutChg chg="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2284503729" sldId="2147483650"/>
          </pc:sldLayoutMkLst>
        </pc:sldLayoutChg>
        <pc:sldLayoutChg chg="modSp 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3897777609" sldId="2147483651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3897777609" sldId="2147483651"/>
              <ac:spMk id="2" creationId="{4B28C3A6-E913-480F-B965-A51FF47D1155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3897777609" sldId="2147483651"/>
              <ac:spMk id="3" creationId="{87BA625B-FBCF-4FC8-8E03-BCB3F2C82308}"/>
            </ac:spMkLst>
          </pc:spChg>
        </pc:sldLayoutChg>
        <pc:sldLayoutChg chg="modSp 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3212241460" sldId="2147483652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3212241460" sldId="2147483652"/>
              <ac:spMk id="3" creationId="{212C02DC-2D39-4A92-B120-CFA927E5483D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3212241460" sldId="2147483652"/>
              <ac:spMk id="4" creationId="{77257231-E696-425B-8E1C-871EFD45B29B}"/>
            </ac:spMkLst>
          </pc:spChg>
        </pc:sldLayoutChg>
        <pc:sldLayoutChg chg="modSp 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3510867057" sldId="2147483653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3510867057" sldId="2147483653"/>
              <ac:spMk id="2" creationId="{42D699C0-9130-4C40-AA20-5BF42623607A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3510867057" sldId="2147483653"/>
              <ac:spMk id="3" creationId="{AB48B739-4A0F-4BFD-985A-05DBDA9A1F82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3510867057" sldId="2147483653"/>
              <ac:spMk id="4" creationId="{0E3373A2-D1CB-4B05-9499-D6B89FFAF444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3510867057" sldId="2147483653"/>
              <ac:spMk id="5" creationId="{678B8A4C-F729-43FA-AD83-0EFF776B540B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3510867057" sldId="2147483653"/>
              <ac:spMk id="6" creationId="{E13779FF-B0A8-4A72-B03B-294044E33799}"/>
            </ac:spMkLst>
          </pc:spChg>
        </pc:sldLayoutChg>
        <pc:sldLayoutChg chg="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2675374573" sldId="2147483654"/>
          </pc:sldLayoutMkLst>
        </pc:sldLayoutChg>
        <pc:sldLayoutChg chg="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220680810" sldId="2147483655"/>
          </pc:sldLayoutMkLst>
        </pc:sldLayoutChg>
        <pc:sldLayoutChg chg="modSp 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4245018069" sldId="2147483656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4245018069" sldId="2147483656"/>
              <ac:spMk id="2" creationId="{9C8BBC7D-4A80-447C-B710-160634825561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4245018069" sldId="2147483656"/>
              <ac:spMk id="3" creationId="{A66C7939-A5E2-4249-96B3-82539134EF34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4245018069" sldId="2147483656"/>
              <ac:spMk id="4" creationId="{9734A19C-B975-4EA2-87C1-60E1DE1EF9C9}"/>
            </ac:spMkLst>
          </pc:spChg>
        </pc:sldLayoutChg>
        <pc:sldLayoutChg chg="modSp 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1416089794" sldId="2147483657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1416089794" sldId="2147483657"/>
              <ac:spMk id="2" creationId="{2EC51BFF-8628-4A1D-BC24-41C840C6B4FA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1416089794" sldId="2147483657"/>
              <ac:spMk id="3" creationId="{9AFE32BB-0315-4240-B86B-09348225509C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1416089794" sldId="2147483657"/>
              <ac:spMk id="4" creationId="{984EA6BF-8F1C-4ED1-87E2-ED373861120F}"/>
            </ac:spMkLst>
          </pc:spChg>
        </pc:sldLayoutChg>
        <pc:sldLayoutChg chg="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3602703157" sldId="2147483658"/>
          </pc:sldLayoutMkLst>
        </pc:sldLayoutChg>
        <pc:sldLayoutChg chg="modSp del">
          <pc:chgData name="Steven Wallace" userId="f455ab06884d4394" providerId="LiveId" clId="{036803F6-3DD6-44B6-88F2-6038FC4AABA6}" dt="2021-12-01T19:22:37.798" v="674" actId="700"/>
          <pc:sldLayoutMkLst>
            <pc:docMk/>
            <pc:sldMasterMk cId="1608124011" sldId="2147483648"/>
            <pc:sldLayoutMk cId="766681073" sldId="2147483659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766681073" sldId="2147483659"/>
              <ac:spMk id="2" creationId="{7087F125-C840-46D7-A38A-05D05D58D708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608124011" sldId="2147483648"/>
              <pc:sldLayoutMk cId="766681073" sldId="2147483659"/>
              <ac:spMk id="3" creationId="{AE90B050-8DE3-43C9-B598-1B4D719B6796}"/>
            </ac:spMkLst>
          </pc:spChg>
        </pc:sldLayoutChg>
      </pc:sldMasterChg>
      <pc:sldMasterChg chg="modSp modSldLayout">
        <pc:chgData name="Steven Wallace" userId="f455ab06884d4394" providerId="LiveId" clId="{036803F6-3DD6-44B6-88F2-6038FC4AABA6}" dt="2021-12-01T18:51:40.374" v="33"/>
        <pc:sldMasterMkLst>
          <pc:docMk/>
          <pc:sldMasterMk cId="1506852322" sldId="2147483660"/>
        </pc:sldMasterMkLst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506852322" sldId="2147483660"/>
            <ac:spMk id="2" creationId="{00000000-0000-0000-0000-000000000000}"/>
          </ac:spMkLst>
        </pc:spChg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506852322" sldId="2147483660"/>
            <ac:spMk id="3" creationId="{00000000-0000-0000-0000-000000000000}"/>
          </ac:spMkLst>
        </pc:spChg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506852322" sldId="2147483660"/>
            <ac:spMk id="4" creationId="{00000000-0000-0000-0000-000000000000}"/>
          </ac:spMkLst>
        </pc:spChg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506852322" sldId="2147483660"/>
            <ac:spMk id="5" creationId="{00000000-0000-0000-0000-000000000000}"/>
          </ac:spMkLst>
        </pc:spChg>
        <pc:spChg chg="mod">
          <ac:chgData name="Steven Wallace" userId="f455ab06884d4394" providerId="LiveId" clId="{036803F6-3DD6-44B6-88F2-6038FC4AABA6}" dt="2021-12-01T18:51:40.374" v="33"/>
          <ac:spMkLst>
            <pc:docMk/>
            <pc:sldMasterMk cId="1506852322" sldId="2147483660"/>
            <ac:spMk id="6" creationId="{00000000-0000-0000-0000-000000000000}"/>
          </ac:spMkLst>
        </pc:spChg>
        <pc:sldLayoutChg chg="modSp">
          <pc:chgData name="Steven Wallace" userId="f455ab06884d4394" providerId="LiveId" clId="{036803F6-3DD6-44B6-88F2-6038FC4AABA6}" dt="2021-12-01T18:51:40.374" v="33"/>
          <pc:sldLayoutMkLst>
            <pc:docMk/>
            <pc:sldMasterMk cId="1506852322" sldId="2147483660"/>
            <pc:sldLayoutMk cId="741639347" sldId="2147483662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741639347" sldId="2147483662"/>
              <ac:spMk id="6" creationId="{00000000-0000-0000-0000-000000000000}"/>
            </ac:spMkLst>
          </pc:spChg>
        </pc:sldLayoutChg>
        <pc:sldLayoutChg chg="modSp">
          <pc:chgData name="Steven Wallace" userId="f455ab06884d4394" providerId="LiveId" clId="{036803F6-3DD6-44B6-88F2-6038FC4AABA6}" dt="2021-12-01T18:51:40.374" v="33"/>
          <pc:sldLayoutMkLst>
            <pc:docMk/>
            <pc:sldMasterMk cId="1506852322" sldId="2147483660"/>
            <pc:sldLayoutMk cId="2705998459" sldId="2147483663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2705998459" sldId="2147483663"/>
              <ac:spMk id="6" creationId="{00000000-0000-0000-0000-000000000000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2705998459" sldId="2147483663"/>
              <ac:spMk id="7" creationId="{00000000-0000-0000-0000-000000000000}"/>
            </ac:spMkLst>
          </pc:spChg>
        </pc:sldLayoutChg>
        <pc:sldLayoutChg chg="modSp">
          <pc:chgData name="Steven Wallace" userId="f455ab06884d4394" providerId="LiveId" clId="{036803F6-3DD6-44B6-88F2-6038FC4AABA6}" dt="2021-12-01T18:51:40.374" v="33"/>
          <pc:sldLayoutMkLst>
            <pc:docMk/>
            <pc:sldMasterMk cId="1506852322" sldId="2147483660"/>
            <pc:sldLayoutMk cId="2296461297" sldId="2147483664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2296461297" sldId="2147483664"/>
              <ac:spMk id="7" creationId="{00000000-0000-0000-0000-000000000000}"/>
            </ac:spMkLst>
          </pc:spChg>
        </pc:sldLayoutChg>
        <pc:sldLayoutChg chg="modSp">
          <pc:chgData name="Steven Wallace" userId="f455ab06884d4394" providerId="LiveId" clId="{036803F6-3DD6-44B6-88F2-6038FC4AABA6}" dt="2021-12-01T18:51:40.374" v="33"/>
          <pc:sldLayoutMkLst>
            <pc:docMk/>
            <pc:sldMasterMk cId="1506852322" sldId="2147483660"/>
            <pc:sldLayoutMk cId="237552726" sldId="2147483665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237552726" sldId="2147483665"/>
              <ac:spMk id="4" creationId="{00000000-0000-0000-0000-000000000000}"/>
            </ac:spMkLst>
          </pc:spChg>
        </pc:sldLayoutChg>
        <pc:sldLayoutChg chg="modSp">
          <pc:chgData name="Steven Wallace" userId="f455ab06884d4394" providerId="LiveId" clId="{036803F6-3DD6-44B6-88F2-6038FC4AABA6}" dt="2021-12-01T18:51:40.374" v="33"/>
          <pc:sldLayoutMkLst>
            <pc:docMk/>
            <pc:sldMasterMk cId="1506852322" sldId="2147483660"/>
            <pc:sldLayoutMk cId="3028456104" sldId="2147483666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3028456104" sldId="2147483666"/>
              <ac:spMk id="5" creationId="{00000000-0000-0000-0000-000000000000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3028456104" sldId="2147483666"/>
              <ac:spMk id="7" creationId="{00000000-0000-0000-0000-000000000000}"/>
            </ac:spMkLst>
          </pc:spChg>
        </pc:sldLayoutChg>
        <pc:sldLayoutChg chg="modSp">
          <pc:chgData name="Steven Wallace" userId="f455ab06884d4394" providerId="LiveId" clId="{036803F6-3DD6-44B6-88F2-6038FC4AABA6}" dt="2021-12-01T18:51:40.374" v="33"/>
          <pc:sldLayoutMkLst>
            <pc:docMk/>
            <pc:sldMasterMk cId="1506852322" sldId="2147483660"/>
            <pc:sldLayoutMk cId="4268763928" sldId="2147483667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4268763928" sldId="2147483667"/>
              <ac:spMk id="8" creationId="{00000000-0000-0000-0000-000000000000}"/>
            </ac:spMkLst>
          </pc:spChg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4268763928" sldId="2147483667"/>
              <ac:spMk id="10" creationId="{00000000-0000-0000-0000-000000000000}"/>
            </ac:spMkLst>
          </pc:spChg>
        </pc:sldLayoutChg>
        <pc:sldLayoutChg chg="modSp">
          <pc:chgData name="Steven Wallace" userId="f455ab06884d4394" providerId="LiveId" clId="{036803F6-3DD6-44B6-88F2-6038FC4AABA6}" dt="2021-12-01T18:51:40.374" v="33"/>
          <pc:sldLayoutMkLst>
            <pc:docMk/>
            <pc:sldMasterMk cId="1506852322" sldId="2147483660"/>
            <pc:sldLayoutMk cId="345606280" sldId="2147483668"/>
          </pc:sldLayoutMkLst>
          <pc:spChg chg="mod">
            <ac:chgData name="Steven Wallace" userId="f455ab06884d4394" providerId="LiveId" clId="{036803F6-3DD6-44B6-88F2-6038FC4AABA6}" dt="2021-12-01T18:51:40.374" v="33"/>
            <ac:spMkLst>
              <pc:docMk/>
              <pc:sldMasterMk cId="1506852322" sldId="2147483660"/>
              <pc:sldLayoutMk cId="345606280" sldId="2147483668"/>
              <ac:spMk id="8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2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17456" y="5351835"/>
            <a:ext cx="2332180" cy="5207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74163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17456" y="5351835"/>
            <a:ext cx="2332180" cy="5207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477820" y="2683880"/>
            <a:ext cx="5945908" cy="158959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70599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5110" y="293814"/>
            <a:ext cx="8561903" cy="5085460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646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5110" y="293814"/>
            <a:ext cx="8561903" cy="5085460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755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85110" y="293814"/>
            <a:ext cx="8561903" cy="5085460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001819" y="5505984"/>
            <a:ext cx="3024908" cy="69392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02845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8" y="561832"/>
            <a:ext cx="8160063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342900" indent="0">
              <a:buNone/>
              <a:defRPr/>
            </a:lvl2pPr>
            <a:lvl3pPr marL="685800" indent="0">
              <a:buFont typeface="Arial"/>
              <a:buNone/>
              <a:defRPr/>
            </a:lvl3pPr>
            <a:lvl4pPr marL="1028700" indent="0">
              <a:buFont typeface="Arial"/>
              <a:buNone/>
              <a:defRPr/>
            </a:lvl4pPr>
            <a:lvl5pPr marL="13716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0" y="5361520"/>
            <a:ext cx="8159750" cy="990253"/>
          </a:xfrm>
        </p:spPr>
        <p:txBody>
          <a:bodyPr>
            <a:normAutofit/>
          </a:bodyPr>
          <a:lstStyle>
            <a:lvl1pPr>
              <a:defRPr sz="1050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426876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26738" y="561829"/>
            <a:ext cx="8160063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342900" indent="0">
              <a:buNone/>
              <a:defRPr/>
            </a:lvl2pPr>
            <a:lvl3pPr marL="685800" indent="0">
              <a:buFont typeface="Arial"/>
              <a:buNone/>
              <a:defRPr/>
            </a:lvl3pPr>
            <a:lvl4pPr marL="1028700" indent="0">
              <a:buFont typeface="Arial"/>
              <a:buNone/>
              <a:defRPr/>
            </a:lvl4pPr>
            <a:lvl5pPr marL="1371600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560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52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rgbClr val="FCD985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685800" rtl="0" eaLnBrk="1" latinLnBrk="0" hangingPunct="1">
        <a:spcBef>
          <a:spcPct val="20000"/>
        </a:spcBef>
        <a:buFont typeface="Arial"/>
        <a:buNone/>
        <a:defRPr sz="2250" kern="1200">
          <a:solidFill>
            <a:srgbClr val="673913"/>
          </a:solidFill>
          <a:latin typeface="+mn-lt"/>
          <a:ea typeface="+mn-ea"/>
          <a:cs typeface="Apple Chancery"/>
        </a:defRPr>
      </a:lvl1pPr>
      <a:lvl2pPr marL="685800" indent="-342900" algn="ctr" defTabSz="685800" rtl="0" eaLnBrk="1" latinLnBrk="0" hangingPunct="1">
        <a:spcBef>
          <a:spcPct val="20000"/>
        </a:spcBef>
        <a:buFont typeface="Arial"/>
        <a:buChar char="•"/>
        <a:defRPr sz="2250" kern="1200">
          <a:solidFill>
            <a:srgbClr val="673913"/>
          </a:solidFill>
          <a:latin typeface="+mn-lt"/>
          <a:ea typeface="+mn-ea"/>
          <a:cs typeface="Apple Chancery"/>
        </a:defRPr>
      </a:lvl2pPr>
      <a:lvl3pPr marL="685800" indent="0" algn="ctr" defTabSz="685800" rtl="0" eaLnBrk="1" latinLnBrk="0" hangingPunct="1">
        <a:spcBef>
          <a:spcPct val="20000"/>
        </a:spcBef>
        <a:buFont typeface="Arial" pitchFamily="34" charset="0"/>
        <a:buNone/>
        <a:defRPr sz="2250" kern="1200">
          <a:solidFill>
            <a:srgbClr val="673913"/>
          </a:solidFill>
          <a:latin typeface="+mn-lt"/>
          <a:ea typeface="+mn-ea"/>
          <a:cs typeface="Apple Chancery"/>
        </a:defRPr>
      </a:lvl3pPr>
      <a:lvl4pPr marL="1028700" indent="0" algn="ctr" defTabSz="685800" rtl="0" eaLnBrk="1" latinLnBrk="0" hangingPunct="1">
        <a:spcBef>
          <a:spcPct val="20000"/>
        </a:spcBef>
        <a:buFont typeface="Arial" pitchFamily="34" charset="0"/>
        <a:buNone/>
        <a:defRPr sz="2250" kern="1200">
          <a:solidFill>
            <a:srgbClr val="673913"/>
          </a:solidFill>
          <a:latin typeface="+mn-lt"/>
          <a:ea typeface="+mn-ea"/>
          <a:cs typeface="Apple Chancery"/>
        </a:defRPr>
      </a:lvl4pPr>
      <a:lvl5pPr marL="1371600" indent="0" algn="ctr" defTabSz="685800" rtl="0" eaLnBrk="1" latinLnBrk="0" hangingPunct="1">
        <a:spcBef>
          <a:spcPct val="20000"/>
        </a:spcBef>
        <a:buFont typeface="Arial" pitchFamily="34" charset="0"/>
        <a:buNone/>
        <a:defRPr sz="2250" kern="1200">
          <a:solidFill>
            <a:srgbClr val="673913"/>
          </a:solidFill>
          <a:latin typeface="+mn-lt"/>
          <a:ea typeface="+mn-ea"/>
          <a:cs typeface="Apple Chancery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373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“Hope deferred makes the heart sick, But </a:t>
            </a:r>
            <a:r>
              <a:rPr lang="en-US" sz="4500" b="1" i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when</a:t>
            </a: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the desire comes, </a:t>
            </a:r>
            <a:r>
              <a:rPr lang="en-US" sz="4500" b="1" i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it is</a:t>
            </a:r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a tree of life.” 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90812" y="4280411"/>
            <a:ext cx="5894691" cy="629739"/>
          </a:xfrm>
        </p:spPr>
        <p:txBody>
          <a:bodyPr>
            <a:normAutofit/>
          </a:bodyPr>
          <a:lstStyle/>
          <a:p>
            <a:r>
              <a:rPr lang="en-US" sz="3200" b="1" spc="600" dirty="0">
                <a:ln w="19050">
                  <a:solidFill>
                    <a:schemeClr val="tx1"/>
                  </a:solidFill>
                </a:ln>
                <a:latin typeface="Segoe UI" panose="020B0502040204020203" pitchFamily="34" charset="0"/>
                <a:ea typeface="Times New Roman" panose="02020603050405020304" pitchFamily="18" charset="0"/>
              </a:rPr>
              <a:t>Proverbs 13:12</a:t>
            </a:r>
            <a:endParaRPr lang="en-US" sz="3200" b="1" spc="600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D8E65-F5AE-4D41-B120-C363F6AA5A17}"/>
              </a:ext>
            </a:extLst>
          </p:cNvPr>
          <p:cNvSpPr txBox="1"/>
          <p:nvPr/>
        </p:nvSpPr>
        <p:spPr>
          <a:xfrm>
            <a:off x="1219200" y="6287187"/>
            <a:ext cx="6788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783">
              <a:defRPr/>
            </a:pPr>
            <a:r>
              <a:rPr lang="en-US" sz="16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Scripture taken from the New King James Version®. </a:t>
            </a:r>
          </a:p>
          <a:p>
            <a:pPr algn="r" defTabSz="685783">
              <a:defRPr/>
            </a:pPr>
            <a:r>
              <a:rPr lang="en-US" sz="16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Copyright © 1982 by Thomas Nelson. Used by permission. All rights reserved.</a:t>
            </a:r>
            <a:endParaRPr lang="en-US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05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01892" y="310554"/>
            <a:ext cx="5504190" cy="1349924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en-US" sz="4000" dirty="0">
                <a:ln w="19050">
                  <a:solidFill>
                    <a:srgbClr val="320201"/>
                  </a:solidFill>
                </a:ln>
                <a:solidFill>
                  <a:srgbClr val="FFFFEC"/>
                </a:solidFill>
                <a:latin typeface="Copperplate Gothic Bold" panose="020E0705020206020404" pitchFamily="34" charset="0"/>
              </a:rPr>
              <a:t>ROMANS 8:24, 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3DE04A-2D25-436E-9B4B-C406EA195E89}"/>
              </a:ext>
            </a:extLst>
          </p:cNvPr>
          <p:cNvSpPr txBox="1"/>
          <p:nvPr/>
        </p:nvSpPr>
        <p:spPr>
          <a:xfrm>
            <a:off x="118281" y="4833410"/>
            <a:ext cx="88801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" panose="020B0502040204020203" pitchFamily="34" charset="0"/>
              </a:rPr>
              <a:t>“</a:t>
            </a:r>
            <a:r>
              <a:rPr lang="en-US" sz="2800" b="1" i="0" u="none" strike="noStrike" baseline="0" dirty="0">
                <a:latin typeface="Segoe UI" panose="020B0502040204020203" pitchFamily="34" charset="0"/>
              </a:rPr>
              <a:t>For we were saved in this hope, but hope that is seen is not hope; for why does one still hope for what he sees? But if we hope for what we do not see, we eagerly wait for </a:t>
            </a:r>
            <a:r>
              <a:rPr lang="en-US" sz="2800" b="1" i="1" u="none" strike="noStrike" baseline="0" dirty="0">
                <a:latin typeface="Segoe UI" panose="020B0502040204020203" pitchFamily="34" charset="0"/>
              </a:rPr>
              <a:t>it</a:t>
            </a:r>
            <a:r>
              <a:rPr lang="en-US" sz="2800" b="1" i="0" u="none" strike="noStrike" baseline="0" dirty="0">
                <a:latin typeface="Segoe UI" panose="020B0502040204020203" pitchFamily="34" charset="0"/>
              </a:rPr>
              <a:t> with perseverance.”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840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843" y="990316"/>
            <a:ext cx="8239835" cy="1400188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B2B2B2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H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65FDF-F215-4933-A498-DCE66B5FA712}"/>
              </a:ext>
            </a:extLst>
          </p:cNvPr>
          <p:cNvSpPr txBox="1"/>
          <p:nvPr/>
        </p:nvSpPr>
        <p:spPr>
          <a:xfrm>
            <a:off x="259535" y="5295331"/>
            <a:ext cx="2096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Heb. 6:17-20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843" y="990316"/>
            <a:ext cx="8239835" cy="1400188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H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65FDF-F215-4933-A498-DCE66B5FA712}"/>
              </a:ext>
            </a:extLst>
          </p:cNvPr>
          <p:cNvSpPr txBox="1"/>
          <p:nvPr/>
        </p:nvSpPr>
        <p:spPr>
          <a:xfrm>
            <a:off x="259535" y="5295331"/>
            <a:ext cx="209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Heb. 6:17-20</a:t>
            </a:r>
          </a:p>
          <a:p>
            <a:pPr algn="ctr"/>
            <a:r>
              <a:rPr lang="en-US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Col. 1:5</a:t>
            </a:r>
          </a:p>
          <a:p>
            <a:pPr algn="ctr"/>
            <a:r>
              <a:rPr lang="en-US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1 Pet. 1:3-5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4CEBA-ED01-4423-BD2B-BDE160EBDD19}"/>
              </a:ext>
            </a:extLst>
          </p:cNvPr>
          <p:cNvSpPr txBox="1"/>
          <p:nvPr/>
        </p:nvSpPr>
        <p:spPr>
          <a:xfrm rot="5400000">
            <a:off x="334303" y="3097124"/>
            <a:ext cx="1883529" cy="656917"/>
          </a:xfrm>
          <a:prstGeom prst="rect">
            <a:avLst/>
          </a:prstGeom>
          <a:noFill/>
        </p:spPr>
        <p:txBody>
          <a:bodyPr vert="wordArtVert" wrap="none" rtlCol="0">
            <a:prstTxWarp prst="textPlain">
              <a:avLst/>
            </a:prstTxWarp>
            <a:spAutoFit/>
          </a:bodyPr>
          <a:lstStyle/>
          <a:p>
            <a:r>
              <a:rPr lang="en-US" dirty="0">
                <a:ln>
                  <a:solidFill>
                    <a:sysClr val="windowText" lastClr="000000"/>
                  </a:solidFill>
                </a:ln>
                <a:latin typeface="Segoe UI Black" panose="020B0A02040204020203" pitchFamily="34" charset="0"/>
                <a:ea typeface="Segoe UI Black" panose="020B0A02040204020203" pitchFamily="34" charset="0"/>
              </a:rPr>
              <a:t>EAVEN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2067C-34A0-4A33-B3C7-A4584B6CE906}"/>
              </a:ext>
            </a:extLst>
          </p:cNvPr>
          <p:cNvSpPr txBox="1"/>
          <p:nvPr/>
        </p:nvSpPr>
        <p:spPr>
          <a:xfrm>
            <a:off x="3062786" y="4018058"/>
            <a:ext cx="5540991" cy="2616101"/>
          </a:xfrm>
          <a:prstGeom prst="wedgeRectCallout">
            <a:avLst>
              <a:gd name="adj1" fmla="val -69355"/>
              <a:gd name="adj2" fmla="val 2332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“because of the </a:t>
            </a:r>
            <a:r>
              <a:rPr lang="en-US" sz="3600" spc="300" dirty="0">
                <a:ln w="19050">
                  <a:solidFill>
                    <a:srgbClr val="320201"/>
                  </a:solidFill>
                </a:ln>
                <a:solidFill>
                  <a:schemeClr val="tx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HOPE</a:t>
            </a:r>
            <a:r>
              <a:rPr lang="en-US" sz="32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which is laid up for you in heaven</a:t>
            </a:r>
            <a:r>
              <a:rPr lang="en-US" sz="32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of which you heard before in the word of the truth of the gospel.”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04725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A14AA5F-F177-410D-AFA6-73930BB34501}"/>
              </a:ext>
            </a:extLst>
          </p:cNvPr>
          <p:cNvGrpSpPr/>
          <p:nvPr/>
        </p:nvGrpSpPr>
        <p:grpSpPr>
          <a:xfrm>
            <a:off x="2053202" y="3206585"/>
            <a:ext cx="4263437" cy="4044717"/>
            <a:chOff x="808866" y="3105664"/>
            <a:chExt cx="4263437" cy="40447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F41B34-B5DF-4D01-AE66-8A7E7634EB06}"/>
                </a:ext>
              </a:extLst>
            </p:cNvPr>
            <p:cNvGrpSpPr/>
            <p:nvPr/>
          </p:nvGrpSpPr>
          <p:grpSpPr>
            <a:xfrm>
              <a:off x="808866" y="3105664"/>
              <a:ext cx="4263437" cy="4044717"/>
              <a:chOff x="2344354" y="3141384"/>
              <a:chExt cx="4263437" cy="4044717"/>
            </a:xfrm>
          </p:grpSpPr>
          <p:pic>
            <p:nvPicPr>
              <p:cNvPr id="11" name="Graphic 10" descr="Link with solid fill">
                <a:extLst>
                  <a:ext uri="{FF2B5EF4-FFF2-40B4-BE49-F238E27FC236}">
                    <a16:creationId xmlns:a16="http://schemas.microsoft.com/office/drawing/2014/main" id="{0400C479-7ED4-458B-B9FF-1246B9747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6063874">
                <a:off x="4058594" y="3141384"/>
                <a:ext cx="2549197" cy="2549197"/>
              </a:xfrm>
              <a:prstGeom prst="rect">
                <a:avLst/>
              </a:prstGeom>
            </p:spPr>
          </p:pic>
          <p:pic>
            <p:nvPicPr>
              <p:cNvPr id="12" name="Graphic 11" descr="Link with solid fill">
                <a:extLst>
                  <a:ext uri="{FF2B5EF4-FFF2-40B4-BE49-F238E27FC236}">
                    <a16:creationId xmlns:a16="http://schemas.microsoft.com/office/drawing/2014/main" id="{9783BFF3-3AEF-4D52-A0F6-DB711C7C18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r="47428" b="44887"/>
              <a:stretch/>
            </p:blipFill>
            <p:spPr>
              <a:xfrm rot="6063874">
                <a:off x="4378449" y="3882855"/>
                <a:ext cx="1340169" cy="1404938"/>
              </a:xfrm>
              <a:prstGeom prst="rect">
                <a:avLst/>
              </a:prstGeom>
            </p:spPr>
          </p:pic>
          <p:pic>
            <p:nvPicPr>
              <p:cNvPr id="13" name="Graphic 12" descr="Link with solid fill">
                <a:extLst>
                  <a:ext uri="{FF2B5EF4-FFF2-40B4-BE49-F238E27FC236}">
                    <a16:creationId xmlns:a16="http://schemas.microsoft.com/office/drawing/2014/main" id="{A7E3D419-768D-4655-99C7-388809805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4951509">
                <a:off x="2344354" y="4636904"/>
                <a:ext cx="2549197" cy="2549197"/>
              </a:xfrm>
              <a:prstGeom prst="rect">
                <a:avLst/>
              </a:prstGeom>
            </p:spPr>
          </p:pic>
        </p:grpSp>
        <p:pic>
          <p:nvPicPr>
            <p:cNvPr id="24" name="Graphic 23" descr="Link with solid fill">
              <a:extLst>
                <a:ext uri="{FF2B5EF4-FFF2-40B4-BE49-F238E27FC236}">
                  <a16:creationId xmlns:a16="http://schemas.microsoft.com/office/drawing/2014/main" id="{7F9129CD-7002-4DD8-B91C-E691466EF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0114" t="50486" r="30478" b="32180"/>
            <a:stretch/>
          </p:blipFill>
          <p:spPr>
            <a:xfrm rot="5642568">
              <a:off x="2325686" y="5035486"/>
              <a:ext cx="494745" cy="453518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843" y="990316"/>
            <a:ext cx="8239835" cy="1400188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H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gency FB" panose="020B0503020202020204" pitchFamily="34" charset="0"/>
              </a:rPr>
              <a:t>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65FDF-F215-4933-A498-DCE66B5FA712}"/>
              </a:ext>
            </a:extLst>
          </p:cNvPr>
          <p:cNvSpPr txBox="1"/>
          <p:nvPr/>
        </p:nvSpPr>
        <p:spPr>
          <a:xfrm>
            <a:off x="259535" y="5295331"/>
            <a:ext cx="209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Heb. 6:17-20</a:t>
            </a:r>
          </a:p>
          <a:p>
            <a:pPr algn="ctr"/>
            <a:r>
              <a:rPr lang="en-US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Col. 1:5</a:t>
            </a:r>
          </a:p>
          <a:p>
            <a:pPr algn="ctr"/>
            <a:r>
              <a:rPr lang="en-US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1 Pet. 1:3-5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4CEBA-ED01-4423-BD2B-BDE160EBDD19}"/>
              </a:ext>
            </a:extLst>
          </p:cNvPr>
          <p:cNvSpPr txBox="1"/>
          <p:nvPr/>
        </p:nvSpPr>
        <p:spPr>
          <a:xfrm rot="5400000">
            <a:off x="334303" y="3097124"/>
            <a:ext cx="1883529" cy="656917"/>
          </a:xfrm>
          <a:prstGeom prst="rect">
            <a:avLst/>
          </a:prstGeom>
          <a:noFill/>
        </p:spPr>
        <p:txBody>
          <a:bodyPr vert="wordArtVert" wrap="none" rtlCol="0">
            <a:prstTxWarp prst="textPlain">
              <a:avLst/>
            </a:prstTxWarp>
            <a:spAutoFit/>
          </a:bodyPr>
          <a:lstStyle/>
          <a:p>
            <a:r>
              <a:rPr lang="en-US" dirty="0">
                <a:ln>
                  <a:solidFill>
                    <a:sysClr val="windowText" lastClr="000000"/>
                  </a:solidFill>
                </a:ln>
                <a:latin typeface="Segoe UI Black" panose="020B0A02040204020203" pitchFamily="34" charset="0"/>
                <a:ea typeface="Segoe UI Black" panose="020B0A02040204020203" pitchFamily="34" charset="0"/>
              </a:rPr>
              <a:t>EAVEN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C0AEEB-C99B-4EFC-829F-A64F2DBFE9F3}"/>
              </a:ext>
            </a:extLst>
          </p:cNvPr>
          <p:cNvGrpSpPr/>
          <p:nvPr/>
        </p:nvGrpSpPr>
        <p:grpSpPr>
          <a:xfrm>
            <a:off x="3671248" y="-220061"/>
            <a:ext cx="5254388" cy="5221130"/>
            <a:chOff x="3671248" y="-220061"/>
            <a:chExt cx="5254388" cy="5221130"/>
          </a:xfrm>
        </p:grpSpPr>
        <p:pic>
          <p:nvPicPr>
            <p:cNvPr id="9" name="Graphic 8" descr="Anchor with solid fill">
              <a:extLst>
                <a:ext uri="{FF2B5EF4-FFF2-40B4-BE49-F238E27FC236}">
                  <a16:creationId xmlns:a16="http://schemas.microsoft.com/office/drawing/2014/main" id="{0D691077-D76B-4D90-B643-0F1E69F78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1572772">
              <a:off x="3671248" y="-220061"/>
              <a:ext cx="5254388" cy="522113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DE8952-29CC-4085-933D-337C0884F60D}"/>
                </a:ext>
              </a:extLst>
            </p:cNvPr>
            <p:cNvSpPr/>
            <p:nvPr/>
          </p:nvSpPr>
          <p:spPr>
            <a:xfrm>
              <a:off x="5631976" y="3682953"/>
              <a:ext cx="619831" cy="58360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01A68A9-2438-498A-8CE2-39F324F149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47" r="22496"/>
          <a:stretch/>
        </p:blipFill>
        <p:spPr>
          <a:xfrm>
            <a:off x="6186985" y="850709"/>
            <a:ext cx="732426" cy="1674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5B7F57-C062-4E06-A91A-AE8C9A09F5D2}"/>
              </a:ext>
            </a:extLst>
          </p:cNvPr>
          <p:cNvSpPr txBox="1"/>
          <p:nvPr/>
        </p:nvSpPr>
        <p:spPr>
          <a:xfrm>
            <a:off x="3475630" y="4735773"/>
            <a:ext cx="5254388" cy="954107"/>
          </a:xfrm>
          <a:prstGeom prst="rect">
            <a:avLst/>
          </a:prstGeom>
          <a:solidFill>
            <a:srgbClr val="4D22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What does an </a:t>
            </a:r>
            <a:r>
              <a:rPr lang="en-US" sz="2800" u="sng" dirty="0">
                <a:latin typeface="Segoe UI Black" panose="020B0A02040204020203" pitchFamily="34" charset="0"/>
                <a:ea typeface="Segoe UI Black" panose="020B0A02040204020203" pitchFamily="34" charset="0"/>
              </a:rPr>
              <a:t>ANCHORED</a:t>
            </a: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 hope look like?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90EF7-620B-40E9-9950-BFB104A6E2F0}"/>
              </a:ext>
            </a:extLst>
          </p:cNvPr>
          <p:cNvSpPr txBox="1"/>
          <p:nvPr/>
        </p:nvSpPr>
        <p:spPr>
          <a:xfrm>
            <a:off x="3475630" y="5689880"/>
            <a:ext cx="5254388" cy="646331"/>
          </a:xfrm>
          <a:prstGeom prst="rect">
            <a:avLst/>
          </a:prstGeom>
          <a:solidFill>
            <a:srgbClr val="32020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REVELATION 15:2-4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110D83-B690-4AEC-ADCA-8C3FC9217456}"/>
              </a:ext>
            </a:extLst>
          </p:cNvPr>
          <p:cNvSpPr txBox="1"/>
          <p:nvPr/>
        </p:nvSpPr>
        <p:spPr>
          <a:xfrm rot="19244783">
            <a:off x="2608382" y="4120922"/>
            <a:ext cx="2163201" cy="634624"/>
          </a:xfrm>
          <a:prstGeom prst="rect">
            <a:avLst/>
          </a:prstGeom>
          <a:noFill/>
        </p:spPr>
        <p:txBody>
          <a:bodyPr wrap="none" rtlCol="0">
            <a:prstTxWarp prst="textCanUp">
              <a:avLst>
                <a:gd name="adj" fmla="val 76274"/>
              </a:avLst>
            </a:prstTxWarp>
            <a:spAutoFit/>
          </a:bodyPr>
          <a:lstStyle/>
          <a:p>
            <a:pPr algn="ctr"/>
            <a:r>
              <a:rPr lang="en-US" dirty="0">
                <a:ln>
                  <a:solidFill>
                    <a:srgbClr val="320201"/>
                  </a:solidFill>
                </a:ln>
                <a:latin typeface="Segoe UI Black" panose="020B0A02040204020203" pitchFamily="34" charset="0"/>
                <a:ea typeface="Segoe UI Black" panose="020B0A02040204020203" pitchFamily="34" charset="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1892461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CA846-4F54-4437-AC2F-571DA3EEB9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048" y="350292"/>
            <a:ext cx="8561903" cy="4594747"/>
          </a:xfrm>
          <a:solidFill>
            <a:srgbClr val="32020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i="0" u="none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And we know that all things work together for good to those who love God, to those who are the called according to [His] purpose.</a:t>
            </a:r>
            <a:endParaRPr lang="en-US" sz="3600" dirty="0">
              <a:solidFill>
                <a:srgbClr val="FFFFEC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540CF7-E143-45AF-98C9-B60A71F0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197" y="5665133"/>
            <a:ext cx="4026153" cy="83965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Seaford" panose="00000500000000000000" pitchFamily="2" charset="0"/>
              </a:rPr>
              <a:t>Romans 8:28</a:t>
            </a:r>
          </a:p>
        </p:txBody>
      </p:sp>
    </p:spTree>
    <p:extLst>
      <p:ext uri="{BB962C8B-B14F-4D97-AF65-F5344CB8AC3E}">
        <p14:creationId xmlns:p14="http://schemas.microsoft.com/office/powerpoint/2010/main" val="34092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CA846-4F54-4437-AC2F-571DA3EEB9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048" y="350292"/>
            <a:ext cx="8561903" cy="4594747"/>
          </a:xfrm>
          <a:solidFill>
            <a:srgbClr val="32020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i="0" u="none" strike="noStrike" baseline="30000" dirty="0">
                <a:solidFill>
                  <a:srgbClr val="FFFFEC"/>
                </a:solidFill>
                <a:latin typeface="Segoe UI" panose="020B0502040204020203" pitchFamily="34" charset="0"/>
              </a:rPr>
              <a:t>3  </a:t>
            </a:r>
            <a:r>
              <a:rPr lang="en-US" sz="2800" b="1" i="0" u="none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Blessed [be] the God and Father of our Lord Jesus Christ, </a:t>
            </a:r>
            <a:r>
              <a:rPr lang="en-US" sz="2800" b="1" i="0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who according to His abundant mercy has begotten us again to </a:t>
            </a:r>
            <a:r>
              <a:rPr lang="en-US" sz="2800" b="1" i="0" u="sng" strike="noStrike" dirty="0">
                <a:solidFill>
                  <a:srgbClr val="99FFCC"/>
                </a:solidFill>
                <a:latin typeface="Segoe UI" panose="020B0502040204020203" pitchFamily="34" charset="0"/>
              </a:rPr>
              <a:t>a living hope </a:t>
            </a:r>
            <a:r>
              <a:rPr lang="en-US" sz="2800" b="1" i="0" u="sng" strike="noStrike" dirty="0">
                <a:solidFill>
                  <a:schemeClr val="tx1"/>
                </a:solidFill>
                <a:latin typeface="Segoe UI" panose="020B0502040204020203" pitchFamily="34" charset="0"/>
              </a:rPr>
              <a:t>THROUGH THE RESURRECTION OF JESUS CHRIST</a:t>
            </a:r>
            <a:r>
              <a:rPr lang="en-US" sz="2800" b="1" i="0" u="none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 from the dead,</a:t>
            </a:r>
          </a:p>
          <a:p>
            <a:r>
              <a:rPr lang="en-US" sz="2800" b="1" i="0" u="none" strike="noStrike" baseline="30000" dirty="0">
                <a:solidFill>
                  <a:srgbClr val="FFFFEC"/>
                </a:solidFill>
                <a:latin typeface="Segoe UI" panose="020B0502040204020203" pitchFamily="34" charset="0"/>
              </a:rPr>
              <a:t>4  </a:t>
            </a:r>
            <a:r>
              <a:rPr lang="en-US" sz="2800" b="1" i="0" u="none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to an inheritance incorruptible and undefiled and that does not fade away, reserved in </a:t>
            </a:r>
            <a:r>
              <a:rPr lang="en-US" sz="2800" b="1" i="0" u="sng" strike="noStrike" dirty="0">
                <a:solidFill>
                  <a:srgbClr val="99FFCC"/>
                </a:solidFill>
                <a:latin typeface="Segoe UI" panose="020B0502040204020203" pitchFamily="34" charset="0"/>
              </a:rPr>
              <a:t>heaven</a:t>
            </a:r>
            <a:r>
              <a:rPr lang="en-US" sz="2800" b="1" i="0" u="none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 for you,</a:t>
            </a:r>
          </a:p>
          <a:p>
            <a:r>
              <a:rPr lang="en-US" sz="2800" b="1" i="0" u="none" strike="noStrike" baseline="30000" dirty="0">
                <a:solidFill>
                  <a:srgbClr val="FFFFEC"/>
                </a:solidFill>
                <a:latin typeface="Segoe UI" panose="020B0502040204020203" pitchFamily="34" charset="0"/>
              </a:rPr>
              <a:t>5  </a:t>
            </a:r>
            <a:r>
              <a:rPr lang="en-US" sz="2800" b="1" i="0" u="none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who are kept by the power of God through faith for salvation ready to be revealed in the last time.</a:t>
            </a:r>
            <a:endParaRPr lang="en-US" sz="3200" dirty="0">
              <a:solidFill>
                <a:srgbClr val="FFFFEC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540CF7-E143-45AF-98C9-B60A71F0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197" y="5665133"/>
            <a:ext cx="4026153" cy="83965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Seaford" panose="00000500000000000000" pitchFamily="2" charset="0"/>
              </a:rPr>
              <a:t>1 Peter 1:3-5</a:t>
            </a:r>
          </a:p>
        </p:txBody>
      </p:sp>
    </p:spTree>
    <p:extLst>
      <p:ext uri="{BB962C8B-B14F-4D97-AF65-F5344CB8AC3E}">
        <p14:creationId xmlns:p14="http://schemas.microsoft.com/office/powerpoint/2010/main" val="351786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CA846-4F54-4437-AC2F-571DA3EEB9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048" y="350292"/>
            <a:ext cx="8561903" cy="4594747"/>
          </a:xfrm>
          <a:solidFill>
            <a:srgbClr val="32020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i="0" u="none" strike="noStrike" baseline="30000" dirty="0">
                <a:solidFill>
                  <a:srgbClr val="FFFFEC"/>
                </a:solidFill>
                <a:latin typeface="Segoe UI" panose="020B0502040204020203" pitchFamily="34" charset="0"/>
              </a:rPr>
              <a:t>21  </a:t>
            </a:r>
            <a:r>
              <a:rPr lang="en-US" sz="3200" b="1" i="0" u="none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There is also an antitype which now saves us—baptism (not the removal of the filth of the flesh, but the answer of a good conscience toward God), </a:t>
            </a:r>
            <a:r>
              <a:rPr lang="en-US" sz="3200" b="1" i="0" u="sng" strike="noStrike" dirty="0">
                <a:solidFill>
                  <a:schemeClr val="tx1"/>
                </a:solidFill>
                <a:latin typeface="Segoe UI" panose="020B0502040204020203" pitchFamily="34" charset="0"/>
              </a:rPr>
              <a:t>THROUGH THE RESURRECTION OF JESUS CHRIST</a:t>
            </a:r>
            <a:r>
              <a:rPr lang="en-US" sz="3200" b="1" i="0" u="none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,</a:t>
            </a:r>
          </a:p>
          <a:p>
            <a:r>
              <a:rPr lang="en-US" sz="3200" b="1" i="0" u="none" strike="noStrike" baseline="30000" dirty="0">
                <a:solidFill>
                  <a:srgbClr val="FFFFEC"/>
                </a:solidFill>
                <a:latin typeface="Segoe UI" panose="020B0502040204020203" pitchFamily="34" charset="0"/>
              </a:rPr>
              <a:t>22  </a:t>
            </a:r>
            <a:r>
              <a:rPr lang="en-US" sz="3200" b="1" i="0" u="none" strike="noStrike" dirty="0">
                <a:solidFill>
                  <a:srgbClr val="FFFFEC"/>
                </a:solidFill>
                <a:latin typeface="Segoe UI" panose="020B0502040204020203" pitchFamily="34" charset="0"/>
              </a:rPr>
              <a:t>who has gone into heaven and is at the right hand of God, angels and authorities and powers having been made subject to Him.</a:t>
            </a:r>
            <a:endParaRPr lang="en-US" sz="3600" dirty="0">
              <a:solidFill>
                <a:srgbClr val="FFFFEC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540CF7-E143-45AF-98C9-B60A71F0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197" y="5665133"/>
            <a:ext cx="4026153" cy="83965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Seaford" panose="00000500000000000000" pitchFamily="2" charset="0"/>
              </a:rPr>
              <a:t>1 Peter 3:21, 22</a:t>
            </a:r>
          </a:p>
        </p:txBody>
      </p:sp>
    </p:spTree>
    <p:extLst>
      <p:ext uri="{BB962C8B-B14F-4D97-AF65-F5344CB8AC3E}">
        <p14:creationId xmlns:p14="http://schemas.microsoft.com/office/powerpoint/2010/main" val="1873696239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354</Words>
  <Application>Microsoft Office PowerPoint</Application>
  <PresentationFormat>On-screen Show (4:3)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Agency FB</vt:lpstr>
      <vt:lpstr>Arial</vt:lpstr>
      <vt:lpstr>Calibri</vt:lpstr>
      <vt:lpstr>Copperplate Gothic Bold</vt:lpstr>
      <vt:lpstr>Georgia</vt:lpstr>
      <vt:lpstr>Seaford</vt:lpstr>
      <vt:lpstr>Segoe UI</vt:lpstr>
      <vt:lpstr>Segoe UI Black</vt:lpstr>
      <vt:lpstr>Trebuchet MS</vt:lpstr>
      <vt:lpstr>Default</vt:lpstr>
      <vt:lpstr>PowerPoint Presentation</vt:lpstr>
      <vt:lpstr>Proverbs 13:12</vt:lpstr>
      <vt:lpstr>PowerPoint Presentation</vt:lpstr>
      <vt:lpstr>HOPE</vt:lpstr>
      <vt:lpstr>HOPE</vt:lpstr>
      <vt:lpstr>HOPE</vt:lpstr>
      <vt:lpstr>Romans 8:28</vt:lpstr>
      <vt:lpstr>1 Peter 1:3-5</vt:lpstr>
      <vt:lpstr>1 Peter 3:21, 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Wallace</dc:creator>
  <cp:lastModifiedBy>Steven Wallace</cp:lastModifiedBy>
  <cp:revision>1</cp:revision>
  <dcterms:created xsi:type="dcterms:W3CDTF">2021-12-01T17:59:45Z</dcterms:created>
  <dcterms:modified xsi:type="dcterms:W3CDTF">2021-12-25T20:02:30Z</dcterms:modified>
</cp:coreProperties>
</file>