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96" r:id="rId3"/>
    <p:sldMasterId id="2147483708" r:id="rId4"/>
    <p:sldMasterId id="2147483798" r:id="rId5"/>
    <p:sldMasterId id="2147483834" r:id="rId6"/>
    <p:sldMasterId id="2147483846" r:id="rId7"/>
    <p:sldMasterId id="2147483858" r:id="rId8"/>
    <p:sldMasterId id="2147483870" r:id="rId9"/>
    <p:sldMasterId id="2147483882" r:id="rId10"/>
    <p:sldMasterId id="2147483894" r:id="rId11"/>
  </p:sldMasterIdLst>
  <p:notesMasterIdLst>
    <p:notesMasterId r:id="rId21"/>
  </p:notesMasterIdLst>
  <p:sldIdLst>
    <p:sldId id="283" r:id="rId12"/>
    <p:sldId id="267" r:id="rId13"/>
    <p:sldId id="277" r:id="rId14"/>
    <p:sldId id="279" r:id="rId15"/>
    <p:sldId id="284" r:id="rId16"/>
    <p:sldId id="268" r:id="rId17"/>
    <p:sldId id="285" r:id="rId18"/>
    <p:sldId id="271" r:id="rId19"/>
    <p:sldId id="273" r:id="rId20"/>
  </p:sldIdLst>
  <p:sldSz cx="9144000" cy="6858000" type="screen4x3"/>
  <p:notesSz cx="6858000" cy="9144000"/>
  <p:embeddedFontLst>
    <p:embeddedFont>
      <p:font typeface="Tempus Sans ITC" panose="04020404030D07020202" pitchFamily="8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erlin Sans FB Demi" panose="020E0802020502020306" pitchFamily="34" charset="0"/>
      <p:bold r:id="rId27"/>
    </p:embeddedFont>
    <p:embeddedFont>
      <p:font typeface="Trajanus Roman" panose="02020500000000000000" pitchFamily="18" charset="0"/>
      <p:regular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  <a:srgbClr val="E6DADC"/>
    <a:srgbClr val="1103C5"/>
    <a:srgbClr val="FF6600"/>
    <a:srgbClr val="FF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71" autoAdjust="0"/>
  </p:normalViewPr>
  <p:slideViewPr>
    <p:cSldViewPr>
      <p:cViewPr varScale="1">
        <p:scale>
          <a:sx n="50" d="100"/>
          <a:sy n="50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9BBD-C73E-4DE0-AF1C-A9572B89AF80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1359-012B-40B9-86AA-FB069B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ajanus Roman" panose="02020500000000000000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rajan Pro 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02D2-4F42-49DA-8325-A2392777F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4BC7-DE1D-4610-A551-C01639E2F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0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60C5-EA11-4318-A6BB-8AEAD81637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D28B-E7CB-443C-94DB-2FE83CC6E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4F10-BB82-476A-A233-90CA4DBB2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7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E24E-02F4-4210-8A0D-70C7BE32B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7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FEE7-9F12-4134-A121-EB895702F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9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04BF-F18A-4F9B-A39C-47ECD65CD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FFF4-DD41-4F37-85C9-C91ABD652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0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B379-17C1-485E-A674-D3EFD261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7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4A09-33E8-48AF-87B7-6BFD0B783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5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5BAA-33D3-4ED0-9CA7-618338228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3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BEE3-351C-4661-9C87-075A1D190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F136-51C8-48C4-BD78-84B2E58EB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7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BE3F6-1A5B-4838-9CCF-B1964492E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3F03-CD02-47E4-ACFD-EAA517B1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7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8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6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C31C-2D48-4856-A40B-F58C8AE21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9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9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8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6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A7A8-95F3-4943-855B-27515D652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0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F52-133B-4A9D-891E-3813753C9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F08-CDE9-4D6B-A2F6-23A150CF4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0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43B4-F46B-4E09-98A8-8564E754E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2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51F-296E-4726-B870-B282D0D9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907E-6487-4892-8226-40A1387B3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72CC-F6ED-4716-B6C6-35EF35E59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0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77BC-57C2-4D72-B409-4611A948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7D56-A6F0-440A-AC72-9563F991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3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1520-8FAC-4758-B760-AA30D549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9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A834-720A-4AC4-B48D-FF635BC58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EF6B-1780-4DFA-9AFA-50BA9952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7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558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84B2-68A5-408E-ADA3-A882C02BE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2731-1D22-4116-AE63-589B1FBEC3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67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3E0DB-E88E-4E8D-8D81-518224E950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0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DFA97-76AE-4A34-8575-539FAE7BAC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62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447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DFDBC-84A4-4C03-8B43-A05244827A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3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C52A-A94F-435D-8EBD-6F17033B6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7A9E-4170-4AB3-9A00-5371D893CF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59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509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75CB3-F22D-4BFF-BEE9-16A3A18049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35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4038600" cy="193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91000"/>
            <a:ext cx="4038600" cy="193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5240-EB49-4093-BC7C-3440893DFC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4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D8A3-BB50-4B5F-ACBE-0BB6ADE140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60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84B5A-2095-49F3-AA01-87B9966B82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091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998A4-FEE1-4C98-8C53-51487DFF07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038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1pPr>
            <a:lvl2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2pPr>
            <a:lvl3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3pPr>
            <a:lvl4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4pPr>
            <a:lvl5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46A0-D13E-467F-8DA2-1FBFBAE6CE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11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6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3766-4955-464C-8A53-61217719E1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58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1pPr>
            <a:lvl2pPr>
              <a:defRPr sz="24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2pPr>
            <a:lvl3pPr>
              <a:defRPr sz="20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3pPr>
            <a:lvl4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4pPr>
            <a:lvl5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1pPr>
            <a:lvl2pPr>
              <a:defRPr sz="24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2pPr>
            <a:lvl3pPr>
              <a:defRPr sz="20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3pPr>
            <a:lvl4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4pPr>
            <a:lvl5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2F38-942F-4ACA-B001-8340492DF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5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3300"/>
                </a:solidFill>
                <a:latin typeface="Berlin Sans FB Demi" panose="020E0802020502020306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3300"/>
                </a:solidFill>
                <a:latin typeface="Berlin Sans FB Demi" panose="020E0802020502020306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1E12-C6ED-4E2F-A52A-02C33630E9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80A0-3495-47B8-8B8D-81FD7FEE9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874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511F-C390-4D92-9B3A-287333C510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51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ACCC-131B-4406-AD7F-9DE2089AE1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99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9CBD4-02E7-4CA1-8112-45F38D42A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06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2EC6-DC0B-4965-90C3-1787D830E0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77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61C92-F6A9-49D1-91E3-5402589B1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159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7FC04-AF94-4EC2-B00E-505682A4EE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7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A7F1-9BB3-4502-AAE9-A640DBE759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8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FC37-2EF7-4F17-BBEE-94EC453579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037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6936-2673-48D0-87A5-6B8CF17AC9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38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1877C-1A76-4851-B233-BF453A7821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206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15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81AF-EE01-4B7D-9BA2-A274AB0E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7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E258D-D6A5-4357-BC46-E7090DBC69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21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302D7-6E31-44AC-B22B-222BC910EE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920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5985F-7C86-4B78-8A93-5CC64E60C9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33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17742-CFC5-45C6-AB5B-E615092907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981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484C-DA33-4437-A1CA-9D86E3A915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90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374BF-E2D1-4ABF-8261-E159B98014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45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389B-D5D8-44BA-86E4-20E5E1D5CB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514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58D9-F6C1-40BC-8303-A2798B1727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97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A544-97C0-4CC8-9EC7-AF52407A36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048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6E35-DDB6-4B2B-9ED4-0DE5610EFB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1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7399"/>
            <a:ext cx="5486400" cy="267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7407-0556-4C24-82DB-6F1291866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8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7331B-8478-4412-A981-9AE24EB8BC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66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76C1D-2226-4A74-A314-D943BD005A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549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4E86E-AF18-49FB-89F7-E5FF83A848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33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06013-0452-4766-BCFB-47FD2D653D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26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BE879-C3C0-4927-92F0-43CEC9906A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699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1FB90-1C83-4B31-B8B2-FE8B1E6D7E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A3831-630E-4A54-B956-FC7A4759F4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9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3070A-B142-416A-9E5C-DC9ADBAA32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080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479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BB8C3-2CC5-4FCF-B1EF-1927B312A1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779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D946-6A24-46BE-B952-56BDE5A12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5" descr="fear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719367-5BF5-4E44-8084-79551E4C0B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6C812C-7744-4695-A37F-C7FB824D6F7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49" name="Picture 125" descr="fear of the lor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3" name="Picture 127" descr="fear of the lord_c_nv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D688E2-7C2B-4E38-8C52-6E70EDA723F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900" r:id="rId5"/>
    <p:sldLayoutId id="2147483901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empus Sans ITC" panose="04020404030D07020202" pitchFamily="8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empus Sans ITC" panose="04020404030D07020202" pitchFamily="82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empus Sans ITC" panose="04020404030D07020202" pitchFamily="82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empus Sans ITC" panose="04020404030D07020202" pitchFamily="82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empus Sans ITC" panose="04020404030D07020202" pitchFamily="8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68192A-BDBF-4219-88F6-1E1EA86A29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08ABB8-015A-48D8-AB39-677535FE3B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668351-EE24-44F1-8DC7-E531A7EEDA0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48" name="Picture 124" descr="fear of the lord_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7" r:id="rId2"/>
    <p:sldLayoutId id="2147483841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Picture 126" descr="fear of the lord_t_nt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191000"/>
            <a:ext cx="82296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2D6B7B-223F-4F7D-9199-03936D5816C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2" r:id="rId5"/>
    <p:sldLayoutId id="2147483853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4" name="Picture 128" descr="fear of the lord_c_n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57FB96-2B7B-466D-893A-3FD8FF85CC3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8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0" name="Picture 80" descr="fear the lor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82F13D-BD3A-47E5-A08B-BC89678A5B9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0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rgbClr val="663300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87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029200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 Coexist With Happiness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26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259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rajan Pro" pitchFamily="18" charset="0"/>
              </a:rPr>
              <a:t>Where There Is No Fear</a:t>
            </a:r>
            <a:endParaRPr lang="en-US" baseline="0" dirty="0" smtClean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922"/>
            <a:ext cx="6400800" cy="53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ajan Pro" pitchFamily="18" charset="0"/>
              </a:rPr>
              <a:t>Psalm 10</a:t>
            </a:r>
            <a:endParaRPr lang="en-US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80772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Persecutes the poor (10:2)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Boasts in heart (10:3)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Blesses the greedy (10:3)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Renounces the Lord (10:3)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b="1" dirty="0" smtClean="0">
                <a:ln>
                  <a:solidFill>
                    <a:srgbClr val="6633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God is in </a:t>
            </a:r>
            <a:r>
              <a:rPr lang="en-US" sz="3900" b="1" dirty="0">
                <a:ln>
                  <a:solidFill>
                    <a:srgbClr val="6633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none of his thoughts (10:4</a:t>
            </a:r>
            <a:r>
              <a:rPr lang="en-US" sz="3900" b="1" dirty="0" smtClean="0">
                <a:ln>
                  <a:solidFill>
                    <a:srgbClr val="6633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</a:t>
            </a:r>
            <a:endParaRPr lang="en-US" sz="3900" b="1" dirty="0">
              <a:ln>
                <a:solidFill>
                  <a:srgbClr val="6633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0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259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rajan Pro" pitchFamily="18" charset="0"/>
              </a:rPr>
              <a:t>Where There Is No Fear</a:t>
            </a:r>
            <a:endParaRPr lang="en-US" baseline="0" dirty="0" smtClean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3922"/>
            <a:ext cx="6400800" cy="53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ajan Pro" pitchFamily="18" charset="0"/>
              </a:rPr>
              <a:t>Psalm 10</a:t>
            </a:r>
            <a:endParaRPr lang="en-US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0"/>
            <a:ext cx="80772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n>
                  <a:solidFill>
                    <a:srgbClr val="6633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God’s judgments are removed from sight (10:5)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n>
                  <a:solidFill>
                    <a:srgbClr val="6633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False confidence (10:6)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n>
                  <a:solidFill>
                    <a:srgbClr val="6633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Mouth curses (10:7)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n>
                  <a:solidFill>
                    <a:srgbClr val="6633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Believes God will not see (10:11)</a:t>
            </a:r>
          </a:p>
        </p:txBody>
      </p:sp>
    </p:spTree>
    <p:extLst>
      <p:ext uri="{BB962C8B-B14F-4D97-AF65-F5344CB8AC3E}">
        <p14:creationId xmlns:p14="http://schemas.microsoft.com/office/powerpoint/2010/main" val="25588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Does Not Eliminate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aseline="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rajan Pro" pitchFamily="18" charset="0"/>
              </a:rPr>
              <a:t>“Do not be wise in your own eyes; Fear the LORD and depart from evil” (Prov. 3:7)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533400"/>
          </a:xfrm>
        </p:spPr>
        <p:txBody>
          <a:bodyPr/>
          <a:lstStyle/>
          <a:p>
            <a:r>
              <a:rPr lang="en-US" sz="3600" spc="600" dirty="0" smtClean="0">
                <a:solidFill>
                  <a:schemeClr val="bg1"/>
                </a:solidFill>
                <a:latin typeface="Trajan Pro" pitchFamily="18" charset="0"/>
              </a:rPr>
              <a:t>Confidence?</a:t>
            </a:r>
            <a:endParaRPr lang="en-US" sz="3600" spc="600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8077200" cy="2062103"/>
          </a:xfrm>
          <a:prstGeom prst="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3300"/>
                </a:solidFill>
                <a:latin typeface="Trajanus Roman" panose="02020500000000000000" pitchFamily="18" charset="0"/>
              </a:rPr>
              <a:t>“In </a:t>
            </a:r>
            <a:r>
              <a:rPr lang="en-US" sz="3200" dirty="0">
                <a:solidFill>
                  <a:srgbClr val="663300"/>
                </a:solidFill>
                <a:latin typeface="Trajanus Roman" panose="02020500000000000000" pitchFamily="18" charset="0"/>
              </a:rPr>
              <a:t>the fear of the LORD there is strong confidence, And His children will have a place of </a:t>
            </a:r>
            <a:r>
              <a:rPr lang="en-US" sz="3200" dirty="0" smtClean="0">
                <a:solidFill>
                  <a:srgbClr val="663300"/>
                </a:solidFill>
                <a:latin typeface="Trajanus Roman" panose="02020500000000000000" pitchFamily="18" charset="0"/>
              </a:rPr>
              <a:t>refuge” </a:t>
            </a:r>
            <a:br>
              <a:rPr lang="en-US" sz="3200" dirty="0" smtClean="0">
                <a:solidFill>
                  <a:srgbClr val="663300"/>
                </a:solidFill>
                <a:latin typeface="Trajanus Roman" panose="02020500000000000000" pitchFamily="18" charset="0"/>
              </a:rPr>
            </a:br>
            <a:r>
              <a:rPr lang="en-US" sz="3200" dirty="0" smtClean="0">
                <a:solidFill>
                  <a:srgbClr val="663300"/>
                </a:solidFill>
                <a:latin typeface="Trajanus Roman" panose="02020500000000000000" pitchFamily="18" charset="0"/>
              </a:rPr>
              <a:t>(Prov. 14:26)</a:t>
            </a:r>
            <a:endParaRPr lang="en-US" sz="3200" dirty="0">
              <a:solidFill>
                <a:srgbClr val="663300"/>
              </a:solidFill>
              <a:latin typeface="Trajanus Roma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33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Is A Safeguard Against 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1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58674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 smtClean="0"/>
              <a:t>Where The Fear Of God Is To Exist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NOT BEHIND, BUT BEFORE US!</a:t>
            </a:r>
          </a:p>
          <a:p>
            <a:pPr lvl="1"/>
            <a:r>
              <a:rPr lang="en-US" sz="3600" dirty="0" smtClean="0"/>
              <a:t>“And Moses said to the people, ‘Do not fear; for God has come to test you, and that His fear may be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BEFORE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600" dirty="0" smtClean="0"/>
              <a:t>you, so that you may not sin’” (Ex. 20:20)</a:t>
            </a:r>
          </a:p>
          <a:p>
            <a:pPr lvl="1"/>
            <a:r>
              <a:rPr lang="en-US" sz="3600" dirty="0" smtClean="0"/>
              <a:t>As a leader</a:t>
            </a:r>
          </a:p>
          <a:p>
            <a:pPr lvl="1"/>
            <a:r>
              <a:rPr lang="en-US" sz="3600" dirty="0" smtClean="0"/>
              <a:t>To prevent from sin</a:t>
            </a:r>
          </a:p>
        </p:txBody>
      </p:sp>
      <p:sp>
        <p:nvSpPr>
          <p:cNvPr id="7" name="Down Arrow 6"/>
          <p:cNvSpPr/>
          <p:nvPr/>
        </p:nvSpPr>
        <p:spPr>
          <a:xfrm rot="10800000">
            <a:off x="4667250" y="4724400"/>
            <a:ext cx="6858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67249" y="4572000"/>
            <a:ext cx="340995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5105400"/>
            <a:ext cx="533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382631"/>
            <a:ext cx="86868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ajanus Roman" panose="02020500000000000000" pitchFamily="18" charset="0"/>
              </a:rPr>
              <a:t>“Let </a:t>
            </a:r>
            <a:r>
              <a:rPr lang="en-US" sz="2800" dirty="0">
                <a:latin typeface="Trajanus Roman" panose="02020500000000000000" pitchFamily="18" charset="0"/>
              </a:rPr>
              <a:t>us hear the conclusion of the whole matter: Fear God and keep His commandments, For this is man’s </a:t>
            </a:r>
            <a:r>
              <a:rPr lang="en-US" sz="2800" dirty="0" smtClean="0">
                <a:latin typeface="Trajanus Roman" panose="02020500000000000000" pitchFamily="18" charset="0"/>
              </a:rPr>
              <a:t>all. For </a:t>
            </a:r>
            <a:r>
              <a:rPr lang="en-US" sz="2800" dirty="0">
                <a:latin typeface="Trajanus Roman" panose="02020500000000000000" pitchFamily="18" charset="0"/>
              </a:rPr>
              <a:t>God will bring every work into judgment, Including every secret thing, Whether good or evil</a:t>
            </a:r>
            <a:r>
              <a:rPr lang="en-US" sz="2800" dirty="0" smtClean="0">
                <a:latin typeface="Trajanus Roman" panose="02020500000000000000" pitchFamily="18" charset="0"/>
              </a:rPr>
              <a:t>.”</a:t>
            </a:r>
            <a:endParaRPr lang="en-US" sz="2800" dirty="0">
              <a:latin typeface="Trajanus Roman" panose="020205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33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 smtClean="0">
                <a:solidFill>
                  <a:srgbClr val="E6D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ECCLESIASTES 12:13, 14</a:t>
            </a:r>
            <a:endParaRPr lang="en-US" sz="3200" spc="600" dirty="0">
              <a:solidFill>
                <a:srgbClr val="E6D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4068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Fundamental Quality For Living A Successful Life Before God</a:t>
            </a:r>
            <a:endParaRPr lang="en-US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7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6690</TotalTime>
  <Words>262</Words>
  <Application>Microsoft Office PowerPoint</Application>
  <PresentationFormat>On-screen Show (4:3)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Arial</vt:lpstr>
      <vt:lpstr>Tempus Sans ITC</vt:lpstr>
      <vt:lpstr>Calibri</vt:lpstr>
      <vt:lpstr>Trajan Pro</vt:lpstr>
      <vt:lpstr>Berlin Sans FB Demi</vt:lpstr>
      <vt:lpstr>Wingdings</vt:lpstr>
      <vt:lpstr>Trajan Pro 3</vt:lpstr>
      <vt:lpstr>Trajanus Roman</vt:lpstr>
      <vt:lpstr>Custom Design</vt:lpstr>
      <vt:lpstr>1_Custom Design</vt:lpstr>
      <vt:lpstr>2_Custom Design</vt:lpstr>
      <vt:lpstr>3_Custom Design</vt:lpstr>
      <vt:lpstr>4_Custom Design</vt:lpstr>
      <vt:lpstr>3_Default Design</vt:lpstr>
      <vt:lpstr>2_Default Design</vt:lpstr>
      <vt:lpstr>6_Custom Design</vt:lpstr>
      <vt:lpstr>7_Custom Design</vt:lpstr>
      <vt:lpstr>4_Default Design</vt:lpstr>
      <vt:lpstr>8_Custom Design</vt:lpstr>
      <vt:lpstr>PowerPoint Presentation</vt:lpstr>
      <vt:lpstr>PowerPoint Presentation</vt:lpstr>
      <vt:lpstr>Where There Is No Fear</vt:lpstr>
      <vt:lpstr>Where There Is No Fear</vt:lpstr>
      <vt:lpstr>PowerPoint Presentation</vt:lpstr>
      <vt:lpstr>“Do not be wise in your own eyes; Fear the LORD and depart from evil” (Prov. 3:7)</vt:lpstr>
      <vt:lpstr>PowerPoint Presentation</vt:lpstr>
      <vt:lpstr>Where The Fear Of God Is To Exist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229</cp:revision>
  <dcterms:created xsi:type="dcterms:W3CDTF">2005-04-15T19:25:47Z</dcterms:created>
  <dcterms:modified xsi:type="dcterms:W3CDTF">2015-03-19T02:32:01Z</dcterms:modified>
</cp:coreProperties>
</file>