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sldIdLst>
    <p:sldId id="257" r:id="rId2"/>
    <p:sldId id="260" r:id="rId3"/>
    <p:sldId id="258" r:id="rId4"/>
    <p:sldId id="259" r:id="rId5"/>
    <p:sldId id="264" r:id="rId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Segoe UI Light" panose="020B0502040204020203" pitchFamily="34" charset="0"/>
      <p:regular r:id="rId11"/>
      <p: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Segoe UI Black" panose="020B0A02040204020203" pitchFamily="34" charset="0"/>
      <p:bold r:id="rId17"/>
      <p:boldItalic r:id="rId18"/>
    </p:embeddedFont>
    <p:embeddedFont>
      <p:font typeface="Segoe UI Semibold" panose="020B0702040204020203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8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8723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60254" y="4481907"/>
            <a:ext cx="5801621" cy="7602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26879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1793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3710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6147" y="524812"/>
            <a:ext cx="3351661" cy="460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37343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81942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1776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024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60254" y="4481907"/>
            <a:ext cx="5801621" cy="7602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8033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099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4075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6147" y="524812"/>
            <a:ext cx="3351661" cy="460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4262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1332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651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www.revelationandcreation.com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EEEE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2392" y="765110"/>
            <a:ext cx="741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Isaac &amp; Rebekah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Journey for the Bride of Promise</a:t>
            </a:r>
          </a:p>
        </p:txBody>
      </p:sp>
    </p:spTree>
    <p:extLst>
      <p:ext uri="{BB962C8B-B14F-4D97-AF65-F5344CB8AC3E}">
        <p14:creationId xmlns:p14="http://schemas.microsoft.com/office/powerpoint/2010/main" val="9357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GENESIS 24:29-61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Message</a:t>
            </a:r>
          </a:p>
        </p:txBody>
      </p:sp>
    </p:spTree>
    <p:extLst>
      <p:ext uri="{BB962C8B-B14F-4D97-AF65-F5344CB8AC3E}">
        <p14:creationId xmlns:p14="http://schemas.microsoft.com/office/powerpoint/2010/main" val="29471787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More important than food</a:t>
            </a:r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24:29-33 | Jer. 20:9 | Acts 9:9, 19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Requires belief in unseen things</a:t>
            </a:r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24:34-41 | Jn. 20:24-31</a:t>
            </a:r>
            <a:endParaRPr lang="en-US" sz="3200" dirty="0"/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The prayer to prosper in His work must be led in the way of truth</a:t>
            </a:r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24:42-48 | 2 Pet. 2:1, 2; Jn. 14:1-6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202224"/>
            <a:ext cx="3351661" cy="783540"/>
          </a:xfrm>
        </p:spPr>
        <p:txBody>
          <a:bodyPr>
            <a:normAutofit/>
          </a:bodyPr>
          <a:lstStyle/>
          <a:p>
            <a:r>
              <a:rPr lang="en-US" sz="2000" dirty="0"/>
              <a:t>The Message</a:t>
            </a:r>
            <a:br>
              <a:rPr lang="en-US" sz="2000" dirty="0"/>
            </a:br>
            <a:r>
              <a:rPr lang="en-US" sz="2000" dirty="0"/>
              <a:t>GENESIS 24:29-61</a:t>
            </a:r>
          </a:p>
        </p:txBody>
      </p:sp>
    </p:spTree>
    <p:extLst>
      <p:ext uri="{BB962C8B-B14F-4D97-AF65-F5344CB8AC3E}">
        <p14:creationId xmlns:p14="http://schemas.microsoft.com/office/powerpoint/2010/main" val="1024889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sz="3200" dirty="0"/>
              <a:t>Appeals to man’s freewill to make a choice</a:t>
            </a:r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</a:t>
            </a:r>
            <a:r>
              <a:rPr lang="en-US" sz="2800"/>
              <a:t>24:49-51, 58 </a:t>
            </a:r>
            <a:r>
              <a:rPr lang="en-US" sz="2800" dirty="0"/>
              <a:t>| Acts 10:34, 35</a:t>
            </a:r>
            <a:endParaRPr lang="en-US" sz="3200" dirty="0"/>
          </a:p>
          <a:p>
            <a:pPr marL="514350" indent="-514350" algn="l">
              <a:buFont typeface="+mj-lt"/>
              <a:buAutoNum type="arabicPeriod" startAt="4"/>
            </a:pPr>
            <a:r>
              <a:rPr lang="en-US" sz="3200" dirty="0"/>
              <a:t>Provides a change of clothing</a:t>
            </a:r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24:52, 53 | Matt. 22:1-4</a:t>
            </a:r>
            <a:endParaRPr lang="en-US" sz="3200" dirty="0"/>
          </a:p>
          <a:p>
            <a:pPr marL="514350" indent="-514350" algn="l">
              <a:buFont typeface="+mj-lt"/>
              <a:buAutoNum type="arabicPeriod" startAt="4"/>
            </a:pPr>
            <a:r>
              <a:rPr lang="en-US" sz="3200" dirty="0"/>
              <a:t>Is sometimes hindered by</a:t>
            </a:r>
            <a:endParaRPr lang="en-US" sz="3600" dirty="0"/>
          </a:p>
          <a:p>
            <a:pPr marL="1257300" lvl="1" indent="-342900">
              <a:buFont typeface="Wingdings" panose="05000000000000000000" pitchFamily="2" charset="2"/>
              <a:buChar char="ü"/>
            </a:pPr>
            <a:r>
              <a:rPr lang="en-US" sz="2800" dirty="0"/>
              <a:t>Gen. 24:54-61 | 2 Cor. 6:1,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202224"/>
            <a:ext cx="3351661" cy="783540"/>
          </a:xfrm>
        </p:spPr>
        <p:txBody>
          <a:bodyPr>
            <a:normAutofit/>
          </a:bodyPr>
          <a:lstStyle/>
          <a:p>
            <a:r>
              <a:rPr lang="en-US" sz="2000" dirty="0"/>
              <a:t>The Message</a:t>
            </a:r>
            <a:br>
              <a:rPr lang="en-US" sz="2000" dirty="0"/>
            </a:br>
            <a:r>
              <a:rPr lang="en-US" sz="2000" dirty="0"/>
              <a:t>GENESIS 24:29-61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859925" y="4589585"/>
            <a:ext cx="1923428" cy="8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“For whatever things were written before were written for our learning, that we through the patience and comfort of the Scriptures might have hope.”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2800" dirty="0"/>
              <a:t>ROMANS 15:4</a:t>
            </a:r>
          </a:p>
        </p:txBody>
      </p:sp>
    </p:spTree>
    <p:extLst>
      <p:ext uri="{BB962C8B-B14F-4D97-AF65-F5344CB8AC3E}">
        <p14:creationId xmlns:p14="http://schemas.microsoft.com/office/powerpoint/2010/main" val="94693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 2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 24" id="{584F2EF1-6D6B-483C-9B99-16621833E1F5}" vid="{C483B161-2935-4BA3-9671-15FBEF32C9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146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Wingdings</vt:lpstr>
      <vt:lpstr>Trebuchet MS</vt:lpstr>
      <vt:lpstr>Arial</vt:lpstr>
      <vt:lpstr>Segoe UI Light</vt:lpstr>
      <vt:lpstr>Segoe UI</vt:lpstr>
      <vt:lpstr>Segoe UI Black</vt:lpstr>
      <vt:lpstr>Segoe UI Semibold</vt:lpstr>
      <vt:lpstr>Gen 24</vt:lpstr>
      <vt:lpstr>PowerPoint Presentation</vt:lpstr>
      <vt:lpstr>The Message</vt:lpstr>
      <vt:lpstr>The Message GENESIS 24:29-61</vt:lpstr>
      <vt:lpstr>The Message GENESIS 24:29-61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27</cp:revision>
  <dcterms:created xsi:type="dcterms:W3CDTF">2016-09-29T16:06:11Z</dcterms:created>
  <dcterms:modified xsi:type="dcterms:W3CDTF">2016-10-21T21:32:29Z</dcterms:modified>
</cp:coreProperties>
</file>