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26" autoAdjust="0"/>
  </p:normalViewPr>
  <p:slideViewPr>
    <p:cSldViewPr>
      <p:cViewPr varScale="1">
        <p:scale>
          <a:sx n="62" d="100"/>
          <a:sy n="6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B7F8-3839-453B-BAE3-B177589710F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D128-CE10-4E94-A542-265F93AD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6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dirty="0" smtClean="0"/>
              <a:t>“Men” (v. 1) “of men” (v. 2)</a:t>
            </a:r>
          </a:p>
          <a:p>
            <a:pPr lvl="2"/>
            <a:r>
              <a:rPr lang="en-US" sz="1200" dirty="0" smtClean="0"/>
              <a:t>“Sons of God?” Either lineage of Seth or angels (Jude 6, 7).</a:t>
            </a:r>
          </a:p>
          <a:p>
            <a:pPr lvl="2"/>
            <a:r>
              <a:rPr lang="en-US" sz="1200" dirty="0" smtClean="0"/>
              <a:t>Daughters (v. 1) and “daughters of men” (v. 2): females</a:t>
            </a:r>
          </a:p>
          <a:p>
            <a:pPr lvl="1"/>
            <a:r>
              <a:rPr lang="en-US" sz="1400" dirty="0" smtClean="0"/>
              <a:t>Polygamy (v. 2)</a:t>
            </a:r>
          </a:p>
          <a:p>
            <a:pPr lvl="1"/>
            <a:r>
              <a:rPr lang="en-US" sz="1400" dirty="0" smtClean="0"/>
              <a:t>Giant “</a:t>
            </a:r>
            <a:r>
              <a:rPr lang="en-US" sz="1400" dirty="0" err="1" smtClean="0"/>
              <a:t>nephilim</a:t>
            </a:r>
            <a:r>
              <a:rPr lang="en-US" sz="1400" dirty="0" smtClean="0"/>
              <a:t>” descendants (v. 4; cf. Num. 13:33)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D128-CE10-4E94-A542-265F93AD9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D128-CE10-4E94-A542-265F93AD90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8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>
                <a:solidFill>
                  <a:srgbClr val="ECE9C6"/>
                </a:solidFill>
              </a:rPr>
              <a:pPr/>
              <a:t>12/11/2013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8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36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34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895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3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1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44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35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7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5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895D1D"/>
                </a:solidFill>
              </a:rPr>
              <a:pPr/>
              <a:t>12/11/2013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5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ingenesis.org/articles/nab/really-a-flood-and-ark#fnMark_1_13_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Theme Of The Bible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Section </a:t>
            </a:r>
            <a:r>
              <a:rPr lang="en-US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V</a:t>
            </a:r>
            <a:r>
              <a:rPr lang="en-US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:  Genesis </a:t>
            </a:r>
            <a:r>
              <a:rPr lang="en-US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6, 7</a:t>
            </a:r>
            <a:endParaRPr lang="en-US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519446"/>
            <a:ext cx="344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prstClr val="white"/>
                </a:solidFill>
              </a:rPr>
              <a:t>All verses from the </a:t>
            </a:r>
            <a:r>
              <a:rPr lang="en-US" sz="1600" i="1" dirty="0" err="1">
                <a:solidFill>
                  <a:prstClr val="white"/>
                </a:solidFill>
              </a:rPr>
              <a:t>NKJV</a:t>
            </a:r>
            <a:r>
              <a:rPr lang="en-US" sz="1600" i="1" dirty="0">
                <a:solidFill>
                  <a:prstClr val="white"/>
                </a:solidFill>
              </a:rPr>
              <a:t> unless noted.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5337" y="381000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“The Redemption Of Man From Sin”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3674" y="4507468"/>
            <a:ext cx="2316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D0B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(Judgment of Water)</a:t>
            </a:r>
            <a:endParaRPr lang="en-US" sz="2000" i="1" dirty="0">
              <a:solidFill>
                <a:srgbClr val="D0B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6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command to build an ark versus relocate to another part of the world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size of the ark built (volume equal to 522 railroad cars)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purpose of the ark being built (necessity to preserve every kind of land creature </a:t>
            </a:r>
            <a:br>
              <a:rPr lang="en-US" sz="2800" dirty="0" smtClean="0"/>
            </a:br>
            <a:r>
              <a:rPr lang="en-US" sz="2800" dirty="0" smtClean="0"/>
              <a:t>(Gen. 6:19, 20)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height of the waters on the earth </a:t>
            </a:r>
          </a:p>
          <a:p>
            <a:pPr lvl="1"/>
            <a:r>
              <a:rPr lang="en-US" sz="2600" dirty="0" smtClean="0"/>
              <a:t>mountains covered by 15 cubits, Gen. 7:19, 20, cf. 6:15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 smtClean="0"/>
              <a:t>Why The Flood Was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6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172200" cy="462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4924" y="5970588"/>
            <a:ext cx="7682752" cy="8874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http://www.answersingenesis.org/articles/nab/really-a-flood-and-ark#fnMark_1_13_1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054250"/>
          </a:xfrm>
        </p:spPr>
        <p:txBody>
          <a:bodyPr/>
          <a:lstStyle/>
          <a:p>
            <a:r>
              <a:rPr lang="en-US" sz="4400" dirty="0" smtClean="0"/>
              <a:t>For Some Good Material On The Flood Visit This Page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1464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was God sorry for?</a:t>
            </a:r>
          </a:p>
          <a:p>
            <a:r>
              <a:rPr lang="en-US" sz="3200" dirty="0" smtClean="0"/>
              <a:t>What did Noah find in the eyes of the Lord?</a:t>
            </a:r>
          </a:p>
          <a:p>
            <a:r>
              <a:rPr lang="en-US" sz="3200" dirty="0" smtClean="0"/>
              <a:t>How large was the ark?</a:t>
            </a:r>
          </a:p>
          <a:p>
            <a:r>
              <a:rPr lang="en-US" sz="3200" dirty="0" smtClean="0"/>
              <a:t>How were the animals saved?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Is recurrent (6:5)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Is global (6:11, 12)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Is destructive (6:13)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7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Corruption of the flesh (6:1-4)</a:t>
            </a:r>
          </a:p>
          <a:p>
            <a:r>
              <a:rPr lang="en-US" sz="3600" b="1" dirty="0" smtClean="0">
                <a:solidFill>
                  <a:schemeClr val="accent1"/>
                </a:solidFill>
              </a:rPr>
              <a:t>Corruption of the mind (6:5)</a:t>
            </a:r>
          </a:p>
          <a:p>
            <a:r>
              <a:rPr lang="en-US" sz="3600" b="1" dirty="0" smtClean="0">
                <a:solidFill>
                  <a:schemeClr val="accent1"/>
                </a:solidFill>
              </a:rPr>
              <a:t>Corruption of society (6:11, 12)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87553" cy="460965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Genesis 6:8-12</a:t>
            </a:r>
          </a:p>
          <a:p>
            <a:pPr lvl="1"/>
            <a:r>
              <a:rPr lang="en-US" sz="2800" dirty="0" smtClean="0"/>
              <a:t>Noah’s world was filled with corruption, violence and all forms of wickedness, YET he found grace</a:t>
            </a:r>
          </a:p>
          <a:p>
            <a:pPr lvl="1"/>
            <a:r>
              <a:rPr lang="en-US" sz="2800" dirty="0" smtClean="0"/>
              <a:t>God had sorrow toward man’s creation</a:t>
            </a:r>
          </a:p>
          <a:p>
            <a:pPr lvl="1"/>
            <a:r>
              <a:rPr lang="en-US" sz="2800" dirty="0" smtClean="0"/>
              <a:t>God had favor toward Noah’s life</a:t>
            </a:r>
          </a:p>
          <a:p>
            <a:pPr lvl="1"/>
            <a:r>
              <a:rPr lang="en-US" sz="2800" dirty="0" smtClean="0"/>
              <a:t>“Walked with God”</a:t>
            </a:r>
          </a:p>
          <a:p>
            <a:pPr lvl="2"/>
            <a:r>
              <a:rPr lang="en-US" sz="2800" dirty="0" smtClean="0"/>
              <a:t>“GRACE” </a:t>
            </a:r>
            <a:r>
              <a:rPr lang="en-US" sz="2800" dirty="0" smtClean="0">
                <a:latin typeface="Arial"/>
                <a:cs typeface="Arial"/>
              </a:rPr>
              <a:t>→ </a:t>
            </a:r>
            <a:r>
              <a:rPr lang="en-US" sz="2800" dirty="0" smtClean="0"/>
              <a:t> “FAITH” (Eph. 2:8)</a:t>
            </a:r>
          </a:p>
          <a:p>
            <a:pPr lvl="2"/>
            <a:r>
              <a:rPr lang="en-US" sz="2800" dirty="0" smtClean="0"/>
              <a:t>Noah found grace (Gen. 6:6)</a:t>
            </a:r>
          </a:p>
          <a:p>
            <a:pPr lvl="2"/>
            <a:r>
              <a:rPr lang="en-US" sz="2800" dirty="0" smtClean="0"/>
              <a:t>Noah moved by faith (Gen. 6:9, 22; Heb. 11:7)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Living Right Within Corrupted Culture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738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vessel of mercy (1 Pet. 3:20)</a:t>
            </a:r>
          </a:p>
          <a:p>
            <a:r>
              <a:rPr lang="en-US" sz="2800" dirty="0" smtClean="0"/>
              <a:t>A vessel for salvation (Heb. 11:7)</a:t>
            </a:r>
          </a:p>
          <a:p>
            <a:pPr lvl="1"/>
            <a:r>
              <a:rPr lang="en-US" sz="2400" dirty="0" smtClean="0"/>
              <a:t>Was built to save man and beast</a:t>
            </a:r>
          </a:p>
          <a:p>
            <a:pPr lvl="1"/>
            <a:r>
              <a:rPr lang="en-US" sz="2400" dirty="0" smtClean="0"/>
              <a:t>Was large enough to save more than Noah’s family</a:t>
            </a:r>
            <a:endParaRPr lang="en-US" sz="2400" dirty="0"/>
          </a:p>
          <a:p>
            <a:r>
              <a:rPr lang="en-US" sz="2800" dirty="0" smtClean="0"/>
              <a:t>A vessel that proclaimed condemnation (Heb. 11:7)</a:t>
            </a:r>
          </a:p>
          <a:p>
            <a:r>
              <a:rPr lang="en-US" sz="2800" dirty="0" smtClean="0"/>
              <a:t>A vessel that teaches authority</a:t>
            </a:r>
          </a:p>
          <a:p>
            <a:pPr lvl="1"/>
            <a:r>
              <a:rPr lang="en-US" sz="2400" dirty="0" smtClean="0"/>
              <a:t>Principle of holding to pattern (1 Chron. 15:2, 13; cf. 13:10)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5969485" cy="1054250"/>
          </a:xfrm>
        </p:spPr>
        <p:txBody>
          <a:bodyPr/>
          <a:lstStyle/>
          <a:p>
            <a:r>
              <a:rPr lang="en-US" dirty="0" smtClean="0"/>
              <a:t>The Ark (6:13-22)</a:t>
            </a: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24860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0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 smtClean="0"/>
              <a:t>The NT Ark: The Church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655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One ark</a:t>
            </a:r>
            <a:endParaRPr lang="en-US" sz="2400" dirty="0" smtClean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655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"/>
            </a:pPr>
            <a:r>
              <a:rPr lang="en-US" sz="2800" dirty="0" smtClean="0">
                <a:solidFill>
                  <a:schemeClr val="accent5"/>
                </a:solidFill>
                <a:latin typeface="Adobe Fan Heiti Std B" pitchFamily="34" charset="-128"/>
                <a:ea typeface="Adobe Fan Heiti Std B" pitchFamily="34" charset="-128"/>
              </a:rPr>
              <a:t>One church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dobe Fan Heiti Std B" pitchFamily="34" charset="-128"/>
                <a:ea typeface="Adobe Fan Heiti Std B" pitchFamily="34" charset="-128"/>
              </a:rPr>
              <a:t>(Gen. 6:14; Matt. 16:18; Eph. 1:22, 23; 4:4; Acts 2:47)</a:t>
            </a:r>
            <a:endParaRPr lang="en-US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3154680"/>
            <a:ext cx="9144000" cy="903030"/>
            <a:chOff x="0" y="3154680"/>
            <a:chExt cx="9144000" cy="903030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685800" y="3154680"/>
              <a:ext cx="3803904" cy="6553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tx1"/>
                  </a:solidFill>
                  <a:latin typeface="Adobe Fan Heiti Std B" pitchFamily="34" charset="-128"/>
                  <a:ea typeface="Adobe Fan Heiti Std B" pitchFamily="34" charset="-128"/>
                </a:rPr>
                <a:t>One Material</a:t>
              </a:r>
              <a:endParaRPr lang="en-US" dirty="0" smtClean="0">
                <a:latin typeface="Adobe Fan Heiti Std B" pitchFamily="34" charset="-128"/>
                <a:ea typeface="Adobe Fan Heiti Std B" pitchFamily="34" charset="-128"/>
              </a:endParaRPr>
            </a:p>
          </p:txBody>
        </p:sp>
        <p:sp>
          <p:nvSpPr>
            <p:cNvPr id="8" name="Content Placeholder 3"/>
            <p:cNvSpPr txBox="1">
              <a:spLocks/>
            </p:cNvSpPr>
            <p:nvPr/>
          </p:nvSpPr>
          <p:spPr>
            <a:xfrm>
              <a:off x="4648200" y="3154680"/>
              <a:ext cx="3803904" cy="6553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"/>
              </a:pPr>
              <a:r>
                <a:rPr lang="en-US" sz="2800" dirty="0" smtClean="0">
                  <a:solidFill>
                    <a:schemeClr val="accent5"/>
                  </a:solidFill>
                  <a:latin typeface="Adobe Fan Heiti Std B" pitchFamily="34" charset="-128"/>
                  <a:ea typeface="Adobe Fan Heiti Std B" pitchFamily="34" charset="-128"/>
                </a:rPr>
                <a:t>Living stones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3657600"/>
              <a:ext cx="9144000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dobe Fan Heiti Std B" pitchFamily="34" charset="-128"/>
                  <a:ea typeface="Adobe Fan Heiti Std B" pitchFamily="34" charset="-128"/>
                </a:rPr>
                <a:t>(Gen. 6:4; 1 Pet. 2:5)</a:t>
              </a:r>
              <a:endParaRPr lang="en-US" sz="2000" dirty="0">
                <a:latin typeface="Adobe Fan Heiti Std B" pitchFamily="34" charset="-128"/>
                <a:ea typeface="Adobe Fan Heiti Std B" pitchFamily="34" charset="-12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4069080"/>
            <a:ext cx="9144000" cy="903030"/>
            <a:chOff x="0" y="4069080"/>
            <a:chExt cx="9144000" cy="903030"/>
          </a:xfrm>
        </p:grpSpPr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685800" y="4069080"/>
              <a:ext cx="3803904" cy="6553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tx1"/>
                  </a:solidFill>
                  <a:latin typeface="Adobe Fan Heiti Std B" pitchFamily="34" charset="-128"/>
                  <a:ea typeface="Adobe Fan Heiti Std B" pitchFamily="34" charset="-128"/>
                </a:rPr>
                <a:t>One Covering</a:t>
              </a:r>
              <a:endParaRPr lang="en-US" dirty="0" smtClean="0">
                <a:latin typeface="Adobe Fan Heiti Std B" pitchFamily="34" charset="-128"/>
                <a:ea typeface="Adobe Fan Heiti Std B" pitchFamily="34" charset="-128"/>
              </a:endParaRPr>
            </a:p>
          </p:txBody>
        </p:sp>
        <p:sp>
          <p:nvSpPr>
            <p:cNvPr id="11" name="Content Placeholder 3"/>
            <p:cNvSpPr txBox="1">
              <a:spLocks/>
            </p:cNvSpPr>
            <p:nvPr/>
          </p:nvSpPr>
          <p:spPr>
            <a:xfrm>
              <a:off x="4648200" y="4069080"/>
              <a:ext cx="3803904" cy="6553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"/>
              </a:pPr>
              <a:r>
                <a:rPr lang="en-US" sz="2800" dirty="0" smtClean="0">
                  <a:solidFill>
                    <a:schemeClr val="accent5"/>
                  </a:solidFill>
                  <a:latin typeface="Adobe Fan Heiti Std B" pitchFamily="34" charset="-128"/>
                  <a:ea typeface="Adobe Fan Heiti Std B" pitchFamily="34" charset="-128"/>
                </a:rPr>
                <a:t>Blood of One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4572000"/>
              <a:ext cx="9144000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dobe Fan Heiti Std B" pitchFamily="34" charset="-128"/>
                  <a:ea typeface="Adobe Fan Heiti Std B" pitchFamily="34" charset="-128"/>
                </a:rPr>
                <a:t>(Gen. 6:14; Rev. 1:5; Eph. 2:13; 1 Pet. 1:18, 19; 1 Jn. 1:7)</a:t>
              </a:r>
              <a:endParaRPr lang="en-US" sz="2000" dirty="0">
                <a:latin typeface="Adobe Fan Heiti Std B" pitchFamily="34" charset="-128"/>
                <a:ea typeface="Adobe Fan Heiti Std B" pitchFamily="3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4983480"/>
            <a:ext cx="9144000" cy="903030"/>
            <a:chOff x="0" y="4983480"/>
            <a:chExt cx="9144000" cy="903030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>
            <a:xfrm>
              <a:off x="685800" y="4983480"/>
              <a:ext cx="3803904" cy="6553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tx1"/>
                  </a:solidFill>
                  <a:latin typeface="Adobe Fan Heiti Std B" pitchFamily="34" charset="-128"/>
                  <a:ea typeface="Adobe Fan Heiti Std B" pitchFamily="34" charset="-128"/>
                </a:rPr>
                <a:t>One Window</a:t>
              </a:r>
              <a:endParaRPr lang="en-US" dirty="0" smtClean="0">
                <a:latin typeface="Adobe Fan Heiti Std B" pitchFamily="34" charset="-128"/>
                <a:ea typeface="Adobe Fan Heiti Std B" pitchFamily="34" charset="-128"/>
              </a:endParaRPr>
            </a:p>
          </p:txBody>
        </p:sp>
        <p:sp>
          <p:nvSpPr>
            <p:cNvPr id="15" name="Content Placeholder 3"/>
            <p:cNvSpPr txBox="1">
              <a:spLocks/>
            </p:cNvSpPr>
            <p:nvPr/>
          </p:nvSpPr>
          <p:spPr>
            <a:xfrm>
              <a:off x="4648200" y="4983480"/>
              <a:ext cx="3803904" cy="6553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"/>
              </a:pPr>
              <a:r>
                <a:rPr lang="en-US" sz="2800" dirty="0" smtClean="0">
                  <a:solidFill>
                    <a:schemeClr val="accent5"/>
                  </a:solidFill>
                  <a:latin typeface="Adobe Fan Heiti Std B" pitchFamily="34" charset="-128"/>
                  <a:ea typeface="Adobe Fan Heiti Std B" pitchFamily="34" charset="-128"/>
                </a:rPr>
                <a:t>One Gospel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5486400"/>
              <a:ext cx="9144000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dobe Fan Heiti Std B" pitchFamily="34" charset="-128"/>
                  <a:ea typeface="Adobe Fan Heiti Std B" pitchFamily="34" charset="-128"/>
                </a:rPr>
                <a:t>(Gen. 6:16; Ps. 119:105; 2 Cor. 4:4; Eph. 4:5; Gal. 1:6-9)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5897880"/>
            <a:ext cx="9144000" cy="903030"/>
            <a:chOff x="0" y="5897880"/>
            <a:chExt cx="9144000" cy="903030"/>
          </a:xfrm>
        </p:grpSpPr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685800" y="5897880"/>
              <a:ext cx="3803904" cy="6553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tx1"/>
                  </a:solidFill>
                  <a:latin typeface="Adobe Fan Heiti Std B" pitchFamily="34" charset="-128"/>
                  <a:ea typeface="Adobe Fan Heiti Std B" pitchFamily="34" charset="-128"/>
                </a:rPr>
                <a:t>One Door</a:t>
              </a:r>
              <a:endParaRPr lang="en-US" dirty="0" smtClean="0">
                <a:latin typeface="Adobe Fan Heiti Std B" pitchFamily="34" charset="-128"/>
                <a:ea typeface="Adobe Fan Heiti Std B" pitchFamily="34" charset="-128"/>
              </a:endParaRPr>
            </a:p>
          </p:txBody>
        </p:sp>
        <p:sp>
          <p:nvSpPr>
            <p:cNvPr id="18" name="Content Placeholder 3"/>
            <p:cNvSpPr txBox="1">
              <a:spLocks/>
            </p:cNvSpPr>
            <p:nvPr/>
          </p:nvSpPr>
          <p:spPr>
            <a:xfrm>
              <a:off x="4648200" y="5897880"/>
              <a:ext cx="3803904" cy="6553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"/>
              </a:pPr>
              <a:r>
                <a:rPr lang="en-US" sz="2800" dirty="0" smtClean="0">
                  <a:solidFill>
                    <a:schemeClr val="accent5"/>
                  </a:solidFill>
                  <a:latin typeface="Adobe Fan Heiti Std B" pitchFamily="34" charset="-128"/>
                  <a:ea typeface="Adobe Fan Heiti Std B" pitchFamily="34" charset="-128"/>
                </a:rPr>
                <a:t>One Entrance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6400800"/>
              <a:ext cx="9144000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dobe Fan Heiti Std B" pitchFamily="34" charset="-128"/>
                  <a:ea typeface="Adobe Fan Heiti Std B" pitchFamily="34" charset="-128"/>
                </a:rPr>
                <a:t>(Gen. 6:16; Jn. 10:1, 9; 14:6)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50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measure of judgment (Gen. 6:17; 7:17-24)</a:t>
            </a:r>
          </a:p>
          <a:p>
            <a:pPr lvl="1"/>
            <a:r>
              <a:rPr lang="en-US" dirty="0" smtClean="0"/>
              <a:t>Destroyed all land creatures outside the ark</a:t>
            </a:r>
          </a:p>
          <a:p>
            <a:pPr lvl="1"/>
            <a:r>
              <a:rPr lang="en-US" dirty="0" smtClean="0"/>
              <a:t>Condemned all men outside the ark as unrighteous (7:1)</a:t>
            </a:r>
          </a:p>
          <a:p>
            <a:r>
              <a:rPr lang="en-US" dirty="0" smtClean="0"/>
              <a:t>A measure of salvation (2 Pet. 2:5; 1 Pet. 3:20, 21)</a:t>
            </a:r>
          </a:p>
          <a:p>
            <a:pPr lvl="1"/>
            <a:r>
              <a:rPr lang="en-US" dirty="0" smtClean="0"/>
              <a:t>The waters took Noah out of a world of corruption and into a new world</a:t>
            </a:r>
          </a:p>
          <a:p>
            <a:pPr lvl="1"/>
            <a:r>
              <a:rPr lang="en-US" dirty="0" smtClean="0"/>
              <a:t>Baptism takes us out of condemnation and into salvation…hence we look for a new heavens and new earth of righteousness (2 Pet. 3:13)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Genesis is real history (Gen. 2:4)</a:t>
            </a:r>
          </a:p>
          <a:p>
            <a:r>
              <a:rPr lang="en-US" sz="3200" dirty="0" smtClean="0"/>
              <a:t>Endorsed by the prophets (Is. 54:9; Ezek. 14:14, 20)</a:t>
            </a:r>
          </a:p>
          <a:p>
            <a:r>
              <a:rPr lang="en-US" sz="3200" dirty="0" smtClean="0"/>
              <a:t>Endorsed by Jesus and apostles (Matt. 24:36-39; Lk. 17:26, 27; Heb. 11:7; 1 Pet. 3:20; 2 Pet. 3:5, 6; Heb. 11:7)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the Flood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8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661</Words>
  <Application>Microsoft Office PowerPoint</Application>
  <PresentationFormat>On-screen Show (4:3)</PresentationFormat>
  <Paragraphs>77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Theme Of The Bible</vt:lpstr>
      <vt:lpstr>Questions</vt:lpstr>
      <vt:lpstr>Sin</vt:lpstr>
      <vt:lpstr>Corruption</vt:lpstr>
      <vt:lpstr>Living Right Within Corrupted Culture</vt:lpstr>
      <vt:lpstr>The Ark (6:13-22)</vt:lpstr>
      <vt:lpstr>The NT Ark: The Church</vt:lpstr>
      <vt:lpstr>The Flood</vt:lpstr>
      <vt:lpstr>The History of the Flood</vt:lpstr>
      <vt:lpstr>Why The Flood Was Global</vt:lpstr>
      <vt:lpstr>For Some Good Material On The Flood Visit This Page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Of The Bible</dc:title>
  <dc:creator>Steven J. Wallace</dc:creator>
  <cp:lastModifiedBy>Steven J. Wallace</cp:lastModifiedBy>
  <cp:revision>18</cp:revision>
  <dcterms:created xsi:type="dcterms:W3CDTF">2013-12-11T18:24:41Z</dcterms:created>
  <dcterms:modified xsi:type="dcterms:W3CDTF">2013-12-11T22:06:00Z</dcterms:modified>
</cp:coreProperties>
</file>