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7" r:id="rId4"/>
    <p:sldId id="258" r:id="rId5"/>
    <p:sldId id="259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060" autoAdjust="0"/>
  </p:normalViewPr>
  <p:slideViewPr>
    <p:cSldViewPr snapToGrid="0">
      <p:cViewPr varScale="1">
        <p:scale>
          <a:sx n="78" d="100"/>
          <a:sy n="78" d="100"/>
        </p:scale>
        <p:origin x="86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4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77167" y="5221662"/>
            <a:ext cx="10289501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0998" y="1122897"/>
            <a:ext cx="9302573" cy="31405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167" y="5221662"/>
            <a:ext cx="10289501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6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325166"/>
            <a:ext cx="10941785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239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325166"/>
            <a:ext cx="10941785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7833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9880" y="4834879"/>
            <a:ext cx="4757424" cy="131661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325166"/>
            <a:ext cx="10941785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378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143" y="561829"/>
            <a:ext cx="10973256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6342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2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BA34E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BA34E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2598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pc="600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772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LESSONS: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Esau</a:t>
            </a:r>
          </a:p>
          <a:p>
            <a:r>
              <a:rPr lang="en-US" dirty="0">
                <a:solidFill>
                  <a:schemeClr val="tx1"/>
                </a:solidFill>
              </a:rPr>
              <a:t>Children of Partiality</a:t>
            </a:r>
          </a:p>
          <a:p>
            <a:r>
              <a:rPr lang="en-US" dirty="0">
                <a:solidFill>
                  <a:schemeClr val="tx1"/>
                </a:solidFill>
              </a:rPr>
              <a:t>Jacob’s Ladder (1, 2)</a:t>
            </a:r>
          </a:p>
          <a:p>
            <a:r>
              <a:rPr lang="en-US" dirty="0">
                <a:solidFill>
                  <a:schemeClr val="tx1"/>
                </a:solidFill>
              </a:rPr>
              <a:t>Devotion, Deception, Division</a:t>
            </a:r>
          </a:p>
        </p:txBody>
      </p:sp>
    </p:spTree>
    <p:extLst>
      <p:ext uri="{BB962C8B-B14F-4D97-AF65-F5344CB8AC3E}">
        <p14:creationId xmlns:p14="http://schemas.microsoft.com/office/powerpoint/2010/main" val="4091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</a:p>
          <a:p>
            <a:r>
              <a:rPr lang="en-US" sz="4400" dirty="0"/>
              <a:t>Genesis 31-35</a:t>
            </a:r>
          </a:p>
          <a:p>
            <a:r>
              <a:rPr lang="en-US" sz="3200" i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The Journey Through the Mountains of Gilead to Bethel</a:t>
            </a:r>
          </a:p>
        </p:txBody>
      </p:sp>
    </p:spTree>
    <p:extLst>
      <p:ext uri="{BB962C8B-B14F-4D97-AF65-F5344CB8AC3E}">
        <p14:creationId xmlns:p14="http://schemas.microsoft.com/office/powerpoint/2010/main" val="27862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FLEEING LABAN</a:t>
            </a:r>
          </a:p>
          <a:p>
            <a:r>
              <a:rPr lang="en-US" sz="4000" dirty="0"/>
              <a:t>GENESIS 31</a:t>
            </a:r>
          </a:p>
        </p:txBody>
      </p:sp>
    </p:spTree>
    <p:extLst>
      <p:ext uri="{BB962C8B-B14F-4D97-AF65-F5344CB8AC3E}">
        <p14:creationId xmlns:p14="http://schemas.microsoft.com/office/powerpoint/2010/main" val="12155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60305" y="325166"/>
            <a:ext cx="9565277" cy="4888215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SLANDERER DOES NOT THINK IN TERMS OF WHAT IS RIGHT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2800" dirty="0"/>
              <a:t>ONE CAN BE UPRIGHT AND SPOKEN AGAINST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FOLLOWING GOD DOES NOT MEAN THE TIES IN THE PAST WILL NO LONGER PURSUE AND HAUNT US</a:t>
            </a:r>
          </a:p>
          <a:p>
            <a:pPr marL="1428750" lvl="1" indent="-514350"/>
            <a:r>
              <a:rPr lang="en-US" sz="2800" dirty="0">
                <a:effectLst/>
              </a:rPr>
              <a:t>OPPORTUNITIES FOR RECONCILIATION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358910" y="5639964"/>
            <a:ext cx="3568068" cy="989190"/>
          </a:xfrm>
        </p:spPr>
        <p:txBody>
          <a:bodyPr/>
          <a:lstStyle/>
          <a:p>
            <a:r>
              <a:rPr lang="en-US" sz="3600" spc="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41806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4418" y="325166"/>
            <a:ext cx="10941785" cy="2320237"/>
          </a:xfrm>
        </p:spPr>
        <p:txBody>
          <a:bodyPr>
            <a:normAutofit/>
          </a:bodyPr>
          <a:lstStyle/>
          <a:p>
            <a:r>
              <a:rPr lang="en-US" sz="6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TOWARD ESAU</a:t>
            </a:r>
          </a:p>
          <a:p>
            <a:r>
              <a:rPr lang="en-US" sz="4000" dirty="0"/>
              <a:t>GENESIS 32, 33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0" y="5213752"/>
            <a:ext cx="5193065" cy="125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298" y="3018900"/>
            <a:ext cx="6334293" cy="15911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8445" y="2831217"/>
            <a:ext cx="7486344" cy="1921707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5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1" y="430739"/>
            <a:ext cx="5474682" cy="317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96" y="1461052"/>
            <a:ext cx="5650923" cy="1109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1372" y="3983784"/>
            <a:ext cx="11024886" cy="552261"/>
          </a:xfrm>
        </p:spPr>
        <p:txBody>
          <a:bodyPr/>
          <a:lstStyle/>
          <a:p>
            <a:r>
              <a:rPr lang="en-US" dirty="0"/>
              <a:t>Does Esau Stand Between You and Bethel?</a:t>
            </a:r>
          </a:p>
        </p:txBody>
      </p:sp>
    </p:spTree>
    <p:extLst>
      <p:ext uri="{BB962C8B-B14F-4D97-AF65-F5344CB8AC3E}">
        <p14:creationId xmlns:p14="http://schemas.microsoft.com/office/powerpoint/2010/main" val="1485473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910" y="5639964"/>
            <a:ext cx="3568068" cy="989190"/>
          </a:xfrm>
        </p:spPr>
        <p:txBody>
          <a:bodyPr/>
          <a:lstStyle/>
          <a:p>
            <a:r>
              <a:rPr lang="en-US" sz="3600" spc="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92314" y="325165"/>
            <a:ext cx="8206339" cy="514823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FOLLOWING GOD IS NOT ALWAYS THROUGH PEACEFUL MEADOWS BUT ALSO PASSES THROUGH “THE MOUNTAINS OF GILEAD” (Gen. 31:21ff)</a:t>
            </a:r>
          </a:p>
          <a:p>
            <a:pPr marL="1428750" lvl="1" indent="-514350"/>
            <a:r>
              <a:rPr lang="en-US" sz="2800" dirty="0"/>
              <a:t>THERE CAN BE MOMENTS OF </a:t>
            </a:r>
            <a:r>
              <a:rPr lang="en-US" sz="2800" i="1" dirty="0"/>
              <a:t>AMAZEMENT</a:t>
            </a:r>
            <a:r>
              <a:rPr lang="en-US" sz="2800" dirty="0"/>
              <a:t> FOLLOWED BY MOMENTS OF </a:t>
            </a:r>
            <a:r>
              <a:rPr lang="en-US" sz="2800" i="1" dirty="0"/>
              <a:t>DISTRESS</a:t>
            </a:r>
            <a:r>
              <a:rPr lang="en-US" sz="2800" dirty="0"/>
              <a:t>—A DELIVERANCE FOLLOWED BY DESPAIR AND FEAR</a:t>
            </a:r>
          </a:p>
        </p:txBody>
      </p:sp>
    </p:spTree>
    <p:extLst>
      <p:ext uri="{BB962C8B-B14F-4D97-AF65-F5344CB8AC3E}">
        <p14:creationId xmlns:p14="http://schemas.microsoft.com/office/powerpoint/2010/main" val="4139367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117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LESSONS</vt:lpstr>
      <vt:lpstr>PowerPoint Presentation</vt:lpstr>
      <vt:lpstr>PowerPoint Presentation</vt:lpstr>
      <vt:lpstr>LESSONS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J. Wallace</cp:lastModifiedBy>
  <cp:revision>23</cp:revision>
  <dcterms:created xsi:type="dcterms:W3CDTF">2017-01-04T20:54:35Z</dcterms:created>
  <dcterms:modified xsi:type="dcterms:W3CDTF">2017-03-10T22:58:49Z</dcterms:modified>
</cp:coreProperties>
</file>