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heme/themeOverride13.xml" ContentType="application/vnd.openxmlformats-officedocument.themeOverr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Override6.xml" ContentType="application/vnd.openxmlformats-officedocument.themeOverrid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theme/themeOverride4.xml" ContentType="application/vnd.openxmlformats-officedocument.themeOverrid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0" r:id="rId1"/>
    <p:sldMasterId id="2147483662" r:id="rId2"/>
    <p:sldMasterId id="2147483674" r:id="rId3"/>
  </p:sldMasterIdLst>
  <p:notesMasterIdLst>
    <p:notesMasterId r:id="rId37"/>
  </p:notesMasterIdLst>
  <p:handoutMasterIdLst>
    <p:handoutMasterId r:id="rId38"/>
  </p:handoutMasterIdLst>
  <p:sldIdLst>
    <p:sldId id="257" r:id="rId4"/>
    <p:sldId id="285" r:id="rId5"/>
    <p:sldId id="291" r:id="rId6"/>
    <p:sldId id="290" r:id="rId7"/>
    <p:sldId id="292" r:id="rId8"/>
    <p:sldId id="261" r:id="rId9"/>
    <p:sldId id="284" r:id="rId10"/>
    <p:sldId id="262" r:id="rId11"/>
    <p:sldId id="259" r:id="rId12"/>
    <p:sldId id="260" r:id="rId13"/>
    <p:sldId id="263" r:id="rId14"/>
    <p:sldId id="286" r:id="rId15"/>
    <p:sldId id="264" r:id="rId16"/>
    <p:sldId id="293" r:id="rId17"/>
    <p:sldId id="294" r:id="rId18"/>
    <p:sldId id="296" r:id="rId19"/>
    <p:sldId id="295" r:id="rId20"/>
    <p:sldId id="300" r:id="rId21"/>
    <p:sldId id="299" r:id="rId22"/>
    <p:sldId id="297" r:id="rId23"/>
    <p:sldId id="298" r:id="rId24"/>
    <p:sldId id="267" r:id="rId25"/>
    <p:sldId id="268" r:id="rId26"/>
    <p:sldId id="269" r:id="rId27"/>
    <p:sldId id="270" r:id="rId28"/>
    <p:sldId id="275" r:id="rId29"/>
    <p:sldId id="276" r:id="rId30"/>
    <p:sldId id="277" r:id="rId31"/>
    <p:sldId id="278" r:id="rId32"/>
    <p:sldId id="283" r:id="rId33"/>
    <p:sldId id="279" r:id="rId34"/>
    <p:sldId id="280" r:id="rId35"/>
    <p:sldId id="281" r:id="rId36"/>
  </p:sldIdLst>
  <p:sldSz cx="9144000" cy="6858000" type="screen4x3"/>
  <p:notesSz cx="6858000" cy="9144000"/>
  <p:embeddedFontLst>
    <p:embeddedFont>
      <p:font typeface="Arial Black" pitchFamily="34" charset="0"/>
      <p:bold r:id="rId39"/>
    </p:embeddedFont>
    <p:embeddedFont>
      <p:font typeface="Wingdings 3" pitchFamily="18" charset="2"/>
      <p:regular r:id="rId40"/>
    </p:embeddedFont>
    <p:embeddedFont>
      <p:font typeface="Subpear" pitchFamily="2" charset="0"/>
      <p:regular r:id="rId41"/>
    </p:embeddedFont>
    <p:embeddedFont>
      <p:font typeface="Sofachrome" pitchFamily="2" charset="0"/>
      <p:regular r:id="rId42"/>
      <p:italic r:id="rId43"/>
    </p:embeddedFont>
    <p:embeddedFont>
      <p:font typeface="High Tower Text" pitchFamily="18" charset="0"/>
      <p:regular r:id="rId44"/>
      <p:italic r:id="rId45"/>
    </p:embeddedFont>
    <p:embeddedFont>
      <p:font typeface="Tahoma Small Cap" pitchFamily="34" charset="0"/>
      <p:bold r:id="rId46"/>
    </p:embeddedFont>
    <p:embeddedFont>
      <p:font typeface="Trebuchet MS" pitchFamily="34" charset="0"/>
      <p:regular r:id="rId47"/>
      <p:bold r:id="rId48"/>
      <p:italic r:id="rId49"/>
      <p:boldItalic r:id="rId50"/>
    </p:embeddedFont>
    <p:embeddedFont>
      <p:font typeface="JI-Isobar" pitchFamily="2" charset="0"/>
      <p:regular r:id="rId51"/>
    </p:embeddedFont>
    <p:embeddedFont>
      <p:font typeface="Cambria" pitchFamily="18" charset="0"/>
      <p:regular r:id="rId52"/>
      <p:bold r:id="rId53"/>
      <p:italic r:id="rId54"/>
      <p:boldItalic r:id="rId55"/>
    </p:embeddedFont>
    <p:embeddedFont>
      <p:font typeface="Corbel" pitchFamily="34" charset="0"/>
      <p:regular r:id="rId56"/>
      <p:bold r:id="rId57"/>
      <p:italic r:id="rId58"/>
      <p:boldItalic r:id="rId59"/>
    </p:embeddedFont>
    <p:embeddedFont>
      <p:font typeface="Bradley Hand ITC" pitchFamily="66" charset="0"/>
      <p:regular r:id="rId60"/>
    </p:embeddedFont>
    <p:embeddedFont>
      <p:font typeface="Spongy" pitchFamily="2" charset="0"/>
      <p:regular r:id="rId61"/>
    </p:embeddedFont>
    <p:embeddedFont>
      <p:font typeface="Lucida Sans Unicode" pitchFamily="34" charset="0"/>
      <p:regular r:id="rId62"/>
    </p:embeddedFont>
    <p:embeddedFont>
      <p:font typeface="Verdana" pitchFamily="34" charset="0"/>
      <p:regular r:id="rId63"/>
      <p:bold r:id="rId64"/>
      <p:italic r:id="rId65"/>
      <p:boldItalic r:id="rId66"/>
    </p:embeddedFont>
    <p:embeddedFont>
      <p:font typeface="Wingdings 2" pitchFamily="18" charset="2"/>
      <p:regular r:id="rId67"/>
    </p:embeddedFont>
    <p:embeddedFont>
      <p:font typeface="Union City Blue" pitchFamily="2" charset="0"/>
      <p:regular r:id="rId68"/>
    </p:embeddedFont>
    <p:embeddedFont>
      <p:font typeface="Strenuous" pitchFamily="2" charset="0"/>
      <p:regular r:id="rId69"/>
    </p:embeddedFont>
    <p:embeddedFont>
      <p:font typeface="Batavia" pitchFamily="2" charset="0"/>
      <p:regular r:id="rId70"/>
    </p:embeddedFont>
    <p:embeddedFont>
      <p:font typeface="Chinese Rocks" pitchFamily="2" charset="0"/>
      <p:regular r:id="rId71"/>
    </p:embeddedFont>
    <p:embeddedFont>
      <p:font typeface="Walshes" pitchFamily="2" charset="0"/>
      <p:regular r:id="rId72"/>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800000"/>
    <a:srgbClr val="FF6600"/>
    <a:srgbClr val="FF0000"/>
    <a:srgbClr val="66FF33"/>
    <a:srgbClr val="FFFF00"/>
    <a:srgbClr val="33CCFF"/>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11" autoAdjust="0"/>
  </p:normalViewPr>
  <p:slideViewPr>
    <p:cSldViewPr>
      <p:cViewPr varScale="1">
        <p:scale>
          <a:sx n="93" d="100"/>
          <a:sy n="93" d="100"/>
        </p:scale>
        <p:origin x="-586" y="-67"/>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1380"/>
    </p:cViewPr>
  </p:sorterViewPr>
  <p:notesViewPr>
    <p:cSldViewPr>
      <p:cViewPr varScale="1">
        <p:scale>
          <a:sx n="56" d="100"/>
          <a:sy n="56" d="100"/>
        </p:scale>
        <p:origin x="-185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font" Target="fonts/font25.fntdata"/><Relationship Id="rId68" Type="http://schemas.openxmlformats.org/officeDocument/2006/relationships/font" Target="fonts/font30.fntdata"/><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font" Target="fonts/font33.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font" Target="fonts/font28.fntdata"/><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font" Target="fonts/font2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font" Target="fonts/font27.fntdata"/><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font" Target="fonts/font26.fntdata"/><Relationship Id="rId69" Type="http://schemas.openxmlformats.org/officeDocument/2006/relationships/font" Target="fonts/font31.fntdata"/><Relationship Id="rId8" Type="http://schemas.openxmlformats.org/officeDocument/2006/relationships/slide" Target="slides/slide5.xml"/><Relationship Id="rId51" Type="http://schemas.openxmlformats.org/officeDocument/2006/relationships/font" Target="fonts/font13.fntdata"/><Relationship Id="rId72" Type="http://schemas.openxmlformats.org/officeDocument/2006/relationships/font" Target="fonts/font34.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openxmlformats.org/officeDocument/2006/relationships/font" Target="fonts/font21.fntdata"/><Relationship Id="rId67" Type="http://schemas.openxmlformats.org/officeDocument/2006/relationships/font" Target="fonts/font29.fntdata"/><Relationship Id="rId20" Type="http://schemas.openxmlformats.org/officeDocument/2006/relationships/slide" Target="slides/slide17.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 Id="rId70" Type="http://schemas.openxmlformats.org/officeDocument/2006/relationships/font" Target="fonts/font32.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7" Type="http://schemas.openxmlformats.org/officeDocument/2006/relationships/slide" Target="slides/slide33.xml"/><Relationship Id="rId2" Type="http://schemas.openxmlformats.org/officeDocument/2006/relationships/slide" Target="slides/slide8.xml"/><Relationship Id="rId1" Type="http://schemas.openxmlformats.org/officeDocument/2006/relationships/slide" Target="slides/slide1.xml"/><Relationship Id="rId6" Type="http://schemas.openxmlformats.org/officeDocument/2006/relationships/slide" Target="slides/slide31.xml"/><Relationship Id="rId5" Type="http://schemas.openxmlformats.org/officeDocument/2006/relationships/slide" Target="slides/slide25.xml"/><Relationship Id="rId4"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r>
              <a:rPr lang="en-US"/>
              <a:t>Fellowship and Unity of Believers</a:t>
            </a:r>
          </a:p>
        </p:txBody>
      </p:sp>
      <p:sp>
        <p:nvSpPr>
          <p:cNvPr id="716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r>
              <a:rPr lang="en-US"/>
              <a:t>Not used as of 7/5/07</a:t>
            </a:r>
          </a:p>
        </p:txBody>
      </p:sp>
      <p:sp>
        <p:nvSpPr>
          <p:cNvPr id="716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r>
              <a:rPr lang="en-US"/>
              <a:t>Notes from Joe Price used by Bobby Holmes</a:t>
            </a:r>
          </a:p>
        </p:txBody>
      </p:sp>
      <p:sp>
        <p:nvSpPr>
          <p:cNvPr id="716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r>
              <a:rPr lang="en-US"/>
              <a:t>Page 1</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C1D2FEC-E1A3-4CF6-A894-358CE72B5CB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8E52DCA-2A3A-4492-ABEC-3DE4E95B3A05}" type="slidenum">
              <a:rPr lang="en-US"/>
              <a:pPr/>
              <a:t>1</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“Subjectivism” is using your own personal feelings as the standard for understanding.</a:t>
            </a:r>
          </a:p>
          <a:p>
            <a:r>
              <a:rPr lang="en-US" dirty="0" smtClean="0"/>
              <a:t>If </a:t>
            </a:r>
            <a:r>
              <a:rPr lang="en-US" dirty="0" smtClean="0"/>
              <a:t>what Jesus taught is not clear to you,</a:t>
            </a:r>
            <a:r>
              <a:rPr lang="en-US" baseline="0" dirty="0" smtClean="0"/>
              <a:t> get some glasses to read it or some hearing </a:t>
            </a:r>
            <a:r>
              <a:rPr lang="en-US" baseline="0" dirty="0" smtClean="0"/>
              <a:t>aids </a:t>
            </a:r>
            <a:r>
              <a:rPr lang="en-US" baseline="0" dirty="0" smtClean="0"/>
              <a:t>to hear it read.</a:t>
            </a:r>
            <a:endParaRPr lang="en-US" dirty="0"/>
          </a:p>
        </p:txBody>
      </p:sp>
      <p:sp>
        <p:nvSpPr>
          <p:cNvPr id="4" name="Slide Number Placeholder 3"/>
          <p:cNvSpPr>
            <a:spLocks noGrp="1"/>
          </p:cNvSpPr>
          <p:nvPr>
            <p:ph type="sldNum" sz="quarter" idx="10"/>
          </p:nvPr>
        </p:nvSpPr>
        <p:spPr/>
        <p:txBody>
          <a:bodyPr/>
          <a:lstStyle/>
          <a:p>
            <a:pPr>
              <a:defRPr/>
            </a:pPr>
            <a:fld id="{2C1D2FEC-E1A3-4CF6-A894-358CE72B5CB0}" type="slidenum">
              <a:rPr lang="en-US" smtClean="0"/>
              <a:pPr>
                <a:defRPr/>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DIVORCE</a:t>
            </a:r>
            <a:r>
              <a:rPr lang="en-US" baseline="0" dirty="0" smtClean="0"/>
              <a:t> AND REMARRIES COMMITS ADULTERY…MARRIES THE DIVORCED COMMITS ADULTERY – WHETHER YOU DIVORCING AND REMARRYING OR BEING DIVORCED AND REMARRYING YOU COMMIT ADULTERY!</a:t>
            </a:r>
          </a:p>
          <a:p>
            <a:endParaRPr lang="en-US" dirty="0" smtClean="0"/>
          </a:p>
          <a:p>
            <a:r>
              <a:rPr lang="en-US" dirty="0" smtClean="0"/>
              <a:t>Not only</a:t>
            </a:r>
            <a:r>
              <a:rPr lang="en-US" baseline="0" dirty="0" smtClean="0"/>
              <a:t> does Jesus eliminate the put away fornicator from remarrying, but He eliminate everyone from divorcing and remarrying. He only grants one exception where you will not commit adultery, and that is when you put your spouse away for the act of sexual immorality (fornication).</a:t>
            </a:r>
            <a:endParaRPr lang="en-US" dirty="0"/>
          </a:p>
        </p:txBody>
      </p:sp>
      <p:sp>
        <p:nvSpPr>
          <p:cNvPr id="4" name="Slide Number Placeholder 3"/>
          <p:cNvSpPr>
            <a:spLocks noGrp="1"/>
          </p:cNvSpPr>
          <p:nvPr>
            <p:ph type="sldNum" sz="quarter" idx="10"/>
          </p:nvPr>
        </p:nvSpPr>
        <p:spPr/>
        <p:txBody>
          <a:bodyPr/>
          <a:lstStyle/>
          <a:p>
            <a:pPr>
              <a:defRPr/>
            </a:pPr>
            <a:fld id="{2C1D2FEC-E1A3-4CF6-A894-358CE72B5CB0}" type="slidenum">
              <a:rPr lang="en-US" smtClean="0"/>
              <a:pPr>
                <a:defRPr/>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disciples’ reaction gives</a:t>
            </a:r>
            <a:r>
              <a:rPr lang="en-US" baseline="0" dirty="0" smtClean="0"/>
              <a:t> proof to the hardness of heart that existed. “The disciples were full of Jewish notions. They thought that the privilege of divorcing a wife when there was a quarrelsome disposition, or anything else that rendered the marriage unhappy, was a great privilege; and that in such cases to be always bound to live with a wife was a great calamity. They said, therefore, that if such was the case in such the condition on which men married—it was better not to marry” (Barnes)</a:t>
            </a:r>
          </a:p>
        </p:txBody>
      </p:sp>
      <p:sp>
        <p:nvSpPr>
          <p:cNvPr id="4" name="Slide Number Placeholder 3"/>
          <p:cNvSpPr>
            <a:spLocks noGrp="1"/>
          </p:cNvSpPr>
          <p:nvPr>
            <p:ph type="sldNum" sz="quarter" idx="10"/>
          </p:nvPr>
        </p:nvSpPr>
        <p:spPr/>
        <p:txBody>
          <a:bodyPr/>
          <a:lstStyle/>
          <a:p>
            <a:pPr>
              <a:defRPr/>
            </a:pPr>
            <a:fld id="{2C1D2FEC-E1A3-4CF6-A894-358CE72B5CB0}" type="slidenum">
              <a:rPr lang="en-US" smtClean="0"/>
              <a:pPr>
                <a:defRPr/>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8148B78-BC7F-4CAE-9D5F-B60BCF483BE8}" type="slidenum">
              <a:rPr lang="en-US"/>
              <a:pPr/>
              <a:t>22</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3A40328-CECD-4CE5-AEAD-81A4139CE964}" type="slidenum">
              <a:rPr lang="en-US"/>
              <a:pPr/>
              <a:t>23</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941ED22-8D6E-42F4-B215-AF8BA942089F}" type="slidenum">
              <a:rPr lang="en-US"/>
              <a:pPr/>
              <a:t>24</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D4CA9BF-40BC-4DC1-BCC3-C80D7334349B}" type="slidenum">
              <a:rPr lang="en-US"/>
              <a:pPr/>
              <a:t>25</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5915A90-A3DF-4CD2-840E-EE8108AE33AC}" type="slidenum">
              <a:rPr lang="en-US"/>
              <a:pPr/>
              <a:t>26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992B5E3-D5F4-400F-BF6C-CF42C9A934FF}" type="slidenum">
              <a:rPr lang="en-US"/>
              <a:pPr/>
              <a:t>27</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89F9E1B-B8E2-4B64-815E-84C19D21347A}" type="slidenum">
              <a:rPr lang="en-US"/>
              <a:pPr/>
              <a:t>28</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E4CAFC9-B676-4569-8A15-114F7D447B14}" type="slidenum">
              <a:rPr lang="en-US"/>
              <a:pPr/>
              <a:t>6</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6B45AC8-E271-4610-98E1-35619DCA0307}" type="slidenum">
              <a:rPr lang="en-US"/>
              <a:pPr/>
              <a:t>29</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37D92F1-BAEF-4038-8700-F27C7C90488B}" type="slidenum">
              <a:rPr lang="en-US"/>
              <a:pPr/>
              <a:t>30</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3C2D88AD-8942-47E6-AD46-D2234B8A39D4}" type="slidenum">
              <a:rPr lang="en-US"/>
              <a:pPr/>
              <a:t>31</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DBF9BF2D-1B93-47E7-8C6A-0481D8E387A0}" type="slidenum">
              <a:rPr lang="en-US"/>
              <a:pPr/>
              <a:t>32</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03B1948-760B-43FD-A231-8D09E7E80071}" type="slidenum">
              <a:rPr lang="en-US"/>
              <a:pPr/>
              <a:t>33</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F8B57F1-79C8-4985-92AB-C30A2D7E2E8B}" type="slidenum">
              <a:rPr lang="en-US"/>
              <a:pPr/>
              <a:t>8</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59B80A3-9D71-4EB8-BC10-7EBC329E38D9}" type="slidenum">
              <a:rPr lang="en-US"/>
              <a:pPr/>
              <a:t>9</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0084C34-84DB-4384-8415-3A20AD157621}" type="slidenum">
              <a:rPr lang="en-US"/>
              <a:pPr/>
              <a:t>10</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F437137-897D-4391-8581-5A6E54DE64A0}" type="slidenum">
              <a:rPr lang="en-US"/>
              <a:pPr/>
              <a:t>11</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8508A24-5A7F-481C-B861-5338117EE681}" type="slidenum">
              <a:rPr lang="en-US"/>
              <a:pPr/>
              <a:t>13</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8508A24-5A7F-481C-B861-5338117EE681}" type="slidenum">
              <a:rPr lang="en-US"/>
              <a:pPr/>
              <a:t>14</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8508A24-5A7F-481C-B861-5338117EE681}" type="slidenum">
              <a:rPr lang="en-US"/>
              <a:pPr/>
              <a:t>15</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smtClean="0"/>
              <a:t>Consider ending</a:t>
            </a:r>
            <a:r>
              <a:rPr lang="en-US" baseline="0" dirty="0" smtClean="0"/>
              <a:t> sermon </a:t>
            </a:r>
            <a:r>
              <a:rPr lang="en-US" baseline="0" dirty="0" smtClean="0"/>
              <a:t>1</a:t>
            </a:r>
          </a:p>
          <a:p>
            <a:pPr eaLnBrk="1" hangingPunct="1"/>
            <a:endParaRPr lang="en-US" baseline="0" dirty="0" smtClean="0"/>
          </a:p>
          <a:p>
            <a:pPr eaLnBrk="1" hangingPunct="1"/>
            <a:r>
              <a:rPr lang="en-US" baseline="0" dirty="0" smtClean="0"/>
              <a:t>RE: Jn. 11:9, 10 – Jesus was previously warned about going to Judea because some had sought to stone him there recently. Jesus did not seek to place Himself in danger, but He would not allow the threat of danger to thwart the mission that God would have Him do.  It seems like an interesting transition from the light that gives the world an illumination for men to walk and work in the day, to one who wants to walk at night and stumbles. Jesus doesn’t say that he stumbles because the light of the world is gone, but because there is no light “in him.” The transition is from earthly light to spiritual darkness. For those who want to walk in places frequented by darkness, sin, it is because they do so with evil intention (cf. Eph. 5:8; 1 Thess. 5:5-9; Jn. 8:12; 1 Jn. 2:11). Our Lord’s intention were not to participate in darkness, but to use the last hour of the day to complete His mission.</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5638" y="609600"/>
            <a:ext cx="1844675"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66850" y="609600"/>
            <a:ext cx="5386388"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44213AF-26F6-41FA-8D85-E2C5388D6E58}" type="datetimeFigureOut">
              <a:rPr lang="en-US" smtClean="0"/>
              <a:pPr/>
              <a:t>8/14/2009</a:t>
            </a:fld>
            <a:endParaRPr lang="en-US"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spTree>
  </p:cSld>
  <p:clrMapOvr>
    <a:masterClrMapping/>
  </p:clrMapOvr>
  <p:transition spd="med">
    <p:zo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pPr/>
              <a:t>8/14/2009</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med">
    <p:zo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pPr/>
              <a:t>8/14/2009</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transition spd="med">
    <p:zoom/>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4213AF-26F6-41FA-8D85-E2C5388D6E58}" type="datetimeFigureOut">
              <a:rPr lang="en-US" smtClean="0"/>
              <a:pPr/>
              <a:t>8/14/2009</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med">
    <p:zo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4213AF-26F6-41FA-8D85-E2C5388D6E58}" type="datetimeFigureOut">
              <a:rPr lang="en-US" smtClean="0"/>
              <a:pPr/>
              <a:t>8/14/2009</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transition spd="med">
    <p:zoom/>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44213AF-26F6-41FA-8D85-E2C5388D6E58}" type="datetimeFigureOut">
              <a:rPr lang="en-US" smtClean="0"/>
              <a:pPr/>
              <a:t>8/14/2009</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med">
    <p:zoom/>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44213AF-26F6-41FA-8D85-E2C5388D6E58}" type="datetimeFigureOut">
              <a:rPr lang="en-US" smtClean="0"/>
              <a:pPr/>
              <a:t>8/14/2009</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transition spd="med">
    <p:zoom/>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44213AF-26F6-41FA-8D85-E2C5388D6E58}" type="datetimeFigureOut">
              <a:rPr lang="en-US" smtClean="0"/>
              <a:pPr/>
              <a:t>8/14/2009</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transition spd="med">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44213AF-26F6-41FA-8D85-E2C5388D6E58}" type="datetimeFigureOut">
              <a:rPr lang="en-US" smtClean="0"/>
              <a:pPr/>
              <a:t>8/14/2009</a:t>
            </a:fld>
            <a:endParaRPr lang="en-US">
              <a:solidFill>
                <a:schemeClr val="tx1"/>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a:t>‹#›</a:t>
            </a:fld>
            <a:endParaRPr kumimoji="0" lang="en-US">
              <a:solidFill>
                <a:schemeClr val="tx1"/>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transition spd="med">
    <p:zoom/>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pPr/>
              <a:t>8/14/2009</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transition spd="med">
    <p:zoom/>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pPr/>
              <a:t>8/14/2009</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transition spd="med">
    <p:zoom/>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Firelight title.png"/>
          <p:cNvPicPr>
            <a:picLocks noChangeAspect="1"/>
          </p:cNvPicPr>
          <p:nvPr/>
        </p:nvPicPr>
        <p:blipFill>
          <a:blip r:embed="rId2" cstate="print"/>
          <a:srcRect l="43431" t="21353" b="20413"/>
          <a:stretch>
            <a:fillRect/>
          </a:stretch>
        </p:blipFill>
        <p:spPr>
          <a:xfrm>
            <a:off x="0" y="0"/>
            <a:ext cx="3672304" cy="6858000"/>
          </a:xfrm>
          <a:prstGeom prst="rect">
            <a:avLst/>
          </a:prstGeom>
        </p:spPr>
      </p:pic>
      <p:sp>
        <p:nvSpPr>
          <p:cNvPr id="2" name="Title 1"/>
          <p:cNvSpPr>
            <a:spLocks noGrp="1"/>
          </p:cNvSpPr>
          <p:nvPr>
            <p:ph type="ctrTitle"/>
          </p:nvPr>
        </p:nvSpPr>
        <p:spPr>
          <a:xfrm>
            <a:off x="1752600" y="1219200"/>
            <a:ext cx="6400800" cy="1600200"/>
          </a:xfrm>
        </p:spPr>
        <p:txBody>
          <a:bodyPr anchor="b" anchorCtr="0"/>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normAutofit/>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228600" y="5943600"/>
            <a:ext cx="2133600" cy="228600"/>
          </a:xfrm>
        </p:spPr>
        <p:txBody>
          <a:bodyPr/>
          <a:lstStyle>
            <a:lvl1pPr algn="l">
              <a:defRPr/>
            </a:lvl1pPr>
          </a:lstStyle>
          <a:p>
            <a:fld id="{6F69044E-5D2A-4CA0-BB42-883D2CBAE929}" type="datetime1">
              <a:rPr/>
              <a:pPr/>
              <a:t>3/28/2008</a:t>
            </a:fld>
            <a:endParaRPr/>
          </a:p>
        </p:txBody>
      </p:sp>
      <p:sp>
        <p:nvSpPr>
          <p:cNvPr id="5" name="Footer Placeholder 4"/>
          <p:cNvSpPr>
            <a:spLocks noGrp="1"/>
          </p:cNvSpPr>
          <p:nvPr>
            <p:ph type="ftr" sz="quarter" idx="11"/>
          </p:nvPr>
        </p:nvSpPr>
        <p:spPr>
          <a:xfrm>
            <a:off x="228600" y="5715000"/>
            <a:ext cx="2667000" cy="228600"/>
          </a:xfrm>
        </p:spPr>
        <p:txBody>
          <a:bodyPr/>
          <a:lstStyle/>
          <a:p>
            <a:endParaRPr/>
          </a:p>
        </p:txBody>
      </p:sp>
      <p:sp>
        <p:nvSpPr>
          <p:cNvPr id="6" name="Slide Number Placeholder 5"/>
          <p:cNvSpPr>
            <a:spLocks noGrp="1"/>
          </p:cNvSpPr>
          <p:nvPr>
            <p:ph type="sldNum" sz="quarter" idx="12"/>
          </p:nvPr>
        </p:nvSpPr>
        <p:spPr>
          <a:xfrm>
            <a:off x="228600" y="6248400"/>
            <a:ext cx="533400" cy="228600"/>
          </a:xfrm>
        </p:spPr>
        <p:txBody>
          <a:bodyPr/>
          <a:lstStyle>
            <a:lvl1pPr algn="l">
              <a:defRPr/>
            </a:lvl1pPr>
          </a:lstStyle>
          <a:p>
            <a:fld id="{DF28FB93-0A08-4E7D-8E63-9EFA29F1E093}" type="slidenum">
              <a:rPr/>
              <a:pPr/>
              <a:t>‹#›</a:t>
            </a:fld>
            <a:endParaRPr/>
          </a:p>
        </p:txBody>
      </p:sp>
    </p:spTree>
  </p:cSld>
  <p:clrMapOvr>
    <a:masterClrMapping/>
  </p:clrMapOvr>
  <p:transition spd="med">
    <p:zoom/>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FD2F7DF-926F-40E7-9B2B-D1F53D2E1C5C}" type="datetime1">
              <a:rPr/>
              <a:pPr/>
              <a:t>3/28/2008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spd="med">
    <p:zoom/>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Firelight section.png"/>
          <p:cNvPicPr>
            <a:picLocks noChangeAspect="1"/>
          </p:cNvPicPr>
          <p:nvPr/>
        </p:nvPicPr>
        <p:blipFill>
          <a:blip r:embed="rId2" cstate="print"/>
          <a:srcRect l="7678" r="8563" b="31688"/>
          <a:stretch>
            <a:fillRect/>
          </a:stretch>
        </p:blipFill>
        <p:spPr>
          <a:xfrm>
            <a:off x="0" y="3048000"/>
            <a:ext cx="9144000" cy="3810000"/>
          </a:xfrm>
          <a:prstGeom prst="rect">
            <a:avLst/>
          </a:prstGeom>
        </p:spPr>
      </p:pic>
      <p:sp>
        <p:nvSpPr>
          <p:cNvPr id="2" name="Title 1"/>
          <p:cNvSpPr>
            <a:spLocks noGrp="1"/>
          </p:cNvSpPr>
          <p:nvPr>
            <p:ph type="title"/>
          </p:nvPr>
        </p:nvSpPr>
        <p:spPr>
          <a:xfrm>
            <a:off x="876300" y="2057400"/>
            <a:ext cx="7391400" cy="1590675"/>
          </a:xfrm>
        </p:spPr>
        <p:txBody>
          <a:bodyPr anchor="b" anchorCtr="0">
            <a:normAutofit/>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vert="horz" lIns="91440" tIns="45720" rIns="91440" bIns="45720" rtlCol="0">
            <a:normAutofit/>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D8FEB-8E5E-43C8-A624-2E6E48E6ECFC}" type="datetime1">
              <a:rPr/>
              <a:pPr/>
              <a:t>3/28/2008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spd="med">
    <p:zoom/>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2763DBF-A449-4C9D-B472-5959E548D7F2}" type="datetime1">
              <a:rPr/>
              <a:pPr/>
              <a:t>3/28/2008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spd="med">
    <p:zoom/>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3C3F5D0-5EBE-4B75-9D49-39A56D67876E}" type="datetime1">
              <a:rPr/>
              <a:pPr/>
              <a:t>3/28/2008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spd="med">
    <p:zoom/>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A26A0FF-41E3-48D8-B6B1-AD2DFF309C37}" type="datetime1">
              <a:rPr/>
              <a:pPr/>
              <a:t>3/28/2008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spd="med">
    <p:zoom/>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69535-5BFE-4C6B-A00E-2CCC3E0C7147}" type="datetime1">
              <a:rPr/>
              <a:pPr/>
              <a:t>3/28/2008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spd="med">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Content caption.png"/>
          <p:cNvPicPr>
            <a:picLocks noChangeAspect="1"/>
          </p:cNvPicPr>
          <p:nvPr/>
        </p:nvPicPr>
        <p:blipFill>
          <a:blip r:embed="rId2" cstate="print"/>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8488"/>
          </a:xfrm>
        </p:spPr>
        <p:txBody>
          <a:bodyPr anchor="ctr" anchorCtr="0">
            <a:norm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normAutofit/>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8FED56-6EAC-4129-98CD-9AD71FD8D485}" type="datetime1">
              <a:rPr/>
              <a:pPr/>
              <a:t>3/28/2008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spd="med">
    <p:zoom/>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Content caption.png"/>
          <p:cNvPicPr>
            <a:picLocks noChangeAspect="1"/>
          </p:cNvPicPr>
          <p:nvPr/>
        </p:nvPicPr>
        <p:blipFill>
          <a:blip r:embed="rId2" cstate="print"/>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9250"/>
          </a:xfrm>
        </p:spPr>
        <p:txBody>
          <a:bodyPr vert="horz" lIns="91440" tIns="45720" rIns="91440" bIns="45720" rtlCol="0" anchor="ctr" anchorCtr="0">
            <a:normAutofit/>
          </a:bodyP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32104" y="2514600"/>
            <a:ext cx="1984248" cy="2359152"/>
          </a:xfrm>
        </p:spPr>
        <p:txBody>
          <a:bodyPr vert="horz" lIns="91440" tIns="45720" rIns="91440" bIns="45720" rtlCol="0" anchor="t" anchorCtr="0">
            <a:normAutofit/>
          </a:bodyPr>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A8D37ED7-ED76-43BC-97DB-55B373391E40}" type="datetime1">
              <a:rPr/>
              <a:pPr/>
              <a:t>3/28/2008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spd="med">
    <p:zoom/>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FE98D6F-16E8-49DC-8FE1-047F0921EDA6}" type="datetime1">
              <a:rPr/>
              <a:pPr/>
              <a:t>3/28/2008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spd="med">
    <p:zoom/>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7CE83B5-A467-46A0-A443-9E0EC05634EB}" type="datetime1">
              <a:rPr/>
              <a:pPr/>
              <a:t>3/28/2008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spd="med">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66850" y="1981200"/>
            <a:ext cx="36147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33988" y="1981200"/>
            <a:ext cx="36163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6858000"/>
          </a:xfrm>
          <a:prstGeom prst="rect">
            <a:avLst/>
          </a:prstGeom>
          <a:gradFill rotWithShape="0">
            <a:gsLst>
              <a:gs pos="0">
                <a:srgbClr val="3333CC"/>
              </a:gs>
              <a:gs pos="100000">
                <a:srgbClr val="3333CC">
                  <a:gamma/>
                  <a:shade val="49804"/>
                  <a:invGamma/>
                </a:srgbClr>
              </a:gs>
            </a:gsLst>
            <a:lin ang="5400000" scaled="1"/>
          </a:gradFill>
          <a:ln w="12700">
            <a:noFill/>
            <a:miter lim="800000"/>
            <a:headEnd/>
            <a:tailEnd/>
          </a:ln>
          <a:effectLst/>
        </p:spPr>
        <p:txBody>
          <a:bodyPr wrap="none" anchor="ctr"/>
          <a:lstStyle/>
          <a:p>
            <a:pPr>
              <a:defRPr/>
            </a:pPr>
            <a:endParaRPr lang="en-US"/>
          </a:p>
        </p:txBody>
      </p:sp>
      <p:grpSp>
        <p:nvGrpSpPr>
          <p:cNvPr id="1027" name="Group 3"/>
          <p:cNvGrpSpPr>
            <a:grpSpLocks/>
          </p:cNvGrpSpPr>
          <p:nvPr/>
        </p:nvGrpSpPr>
        <p:grpSpPr bwMode="auto">
          <a:xfrm>
            <a:off x="142875" y="-68263"/>
            <a:ext cx="1238250" cy="7011988"/>
            <a:chOff x="101" y="-43"/>
            <a:chExt cx="878" cy="4417"/>
          </a:xfrm>
        </p:grpSpPr>
        <p:sp>
          <p:nvSpPr>
            <p:cNvPr id="7172" name="Freeform 4"/>
            <p:cNvSpPr>
              <a:spLocks/>
            </p:cNvSpPr>
            <p:nvPr/>
          </p:nvSpPr>
          <p:spPr bwMode="auto">
            <a:xfrm>
              <a:off x="101"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p>
          </p:txBody>
        </p:sp>
        <p:sp>
          <p:nvSpPr>
            <p:cNvPr id="7173" name="Freeform 5"/>
            <p:cNvSpPr>
              <a:spLocks/>
            </p:cNvSpPr>
            <p:nvPr/>
          </p:nvSpPr>
          <p:spPr bwMode="auto">
            <a:xfrm>
              <a:off x="104"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08080A"/>
            </a:solidFill>
            <a:ln w="12700" cap="rnd" cmpd="sng">
              <a:noFill/>
              <a:prstDash val="solid"/>
              <a:round/>
              <a:headEnd type="none" w="med" len="med"/>
              <a:tailEnd type="none" w="med" len="med"/>
            </a:ln>
            <a:effectLst/>
          </p:spPr>
          <p:txBody>
            <a:bodyPr/>
            <a:lstStyle/>
            <a:p>
              <a:pPr>
                <a:defRPr/>
              </a:pPr>
              <a:endParaRPr lang="en-US"/>
            </a:p>
          </p:txBody>
        </p:sp>
        <p:sp>
          <p:nvSpPr>
            <p:cNvPr id="7174" name="Freeform 6"/>
            <p:cNvSpPr>
              <a:spLocks/>
            </p:cNvSpPr>
            <p:nvPr/>
          </p:nvSpPr>
          <p:spPr bwMode="auto">
            <a:xfrm>
              <a:off x="108"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0E0E11"/>
            </a:solidFill>
            <a:ln w="12700" cap="rnd" cmpd="sng">
              <a:noFill/>
              <a:prstDash val="solid"/>
              <a:round/>
              <a:headEnd type="none" w="med" len="med"/>
              <a:tailEnd type="none" w="med" len="med"/>
            </a:ln>
            <a:effectLst/>
          </p:spPr>
          <p:txBody>
            <a:bodyPr/>
            <a:lstStyle/>
            <a:p>
              <a:pPr>
                <a:defRPr/>
              </a:pPr>
              <a:endParaRPr lang="en-US"/>
            </a:p>
          </p:txBody>
        </p:sp>
        <p:sp>
          <p:nvSpPr>
            <p:cNvPr id="7175" name="Freeform 7"/>
            <p:cNvSpPr>
              <a:spLocks/>
            </p:cNvSpPr>
            <p:nvPr/>
          </p:nvSpPr>
          <p:spPr bwMode="auto">
            <a:xfrm>
              <a:off x="111"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0F0F13"/>
            </a:solidFill>
            <a:ln w="12700" cap="rnd" cmpd="sng">
              <a:noFill/>
              <a:prstDash val="solid"/>
              <a:round/>
              <a:headEnd type="none" w="med" len="med"/>
              <a:tailEnd type="none" w="med" len="med"/>
            </a:ln>
            <a:effectLst/>
          </p:spPr>
          <p:txBody>
            <a:bodyPr/>
            <a:lstStyle/>
            <a:p>
              <a:pPr>
                <a:defRPr/>
              </a:pPr>
              <a:endParaRPr lang="en-US"/>
            </a:p>
          </p:txBody>
        </p:sp>
        <p:sp>
          <p:nvSpPr>
            <p:cNvPr id="7176" name="Freeform 8"/>
            <p:cNvSpPr>
              <a:spLocks/>
            </p:cNvSpPr>
            <p:nvPr/>
          </p:nvSpPr>
          <p:spPr bwMode="auto">
            <a:xfrm>
              <a:off x="115"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121216"/>
            </a:solidFill>
            <a:ln w="12700" cap="rnd" cmpd="sng">
              <a:noFill/>
              <a:prstDash val="solid"/>
              <a:round/>
              <a:headEnd type="none" w="med" len="med"/>
              <a:tailEnd type="none" w="med" len="med"/>
            </a:ln>
            <a:effectLst/>
          </p:spPr>
          <p:txBody>
            <a:bodyPr/>
            <a:lstStyle/>
            <a:p>
              <a:pPr>
                <a:defRPr/>
              </a:pPr>
              <a:endParaRPr lang="en-US"/>
            </a:p>
          </p:txBody>
        </p:sp>
        <p:sp>
          <p:nvSpPr>
            <p:cNvPr id="7177" name="Freeform 9"/>
            <p:cNvSpPr>
              <a:spLocks/>
            </p:cNvSpPr>
            <p:nvPr/>
          </p:nvSpPr>
          <p:spPr bwMode="auto">
            <a:xfrm>
              <a:off x="118"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141419"/>
            </a:solidFill>
            <a:ln w="12700" cap="rnd" cmpd="sng">
              <a:noFill/>
              <a:prstDash val="solid"/>
              <a:round/>
              <a:headEnd type="none" w="med" len="med"/>
              <a:tailEnd type="none" w="med" len="med"/>
            </a:ln>
            <a:effectLst/>
          </p:spPr>
          <p:txBody>
            <a:bodyPr/>
            <a:lstStyle/>
            <a:p>
              <a:pPr>
                <a:defRPr/>
              </a:pPr>
              <a:endParaRPr lang="en-US"/>
            </a:p>
          </p:txBody>
        </p:sp>
        <p:sp>
          <p:nvSpPr>
            <p:cNvPr id="7178" name="Freeform 10"/>
            <p:cNvSpPr>
              <a:spLocks/>
            </p:cNvSpPr>
            <p:nvPr/>
          </p:nvSpPr>
          <p:spPr bwMode="auto">
            <a:xfrm>
              <a:off x="121"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18181E"/>
            </a:solidFill>
            <a:ln w="12700" cap="rnd" cmpd="sng">
              <a:noFill/>
              <a:prstDash val="solid"/>
              <a:round/>
              <a:headEnd type="none" w="med" len="med"/>
              <a:tailEnd type="none" w="med" len="med"/>
            </a:ln>
            <a:effectLst/>
          </p:spPr>
          <p:txBody>
            <a:bodyPr/>
            <a:lstStyle/>
            <a:p>
              <a:pPr>
                <a:defRPr/>
              </a:pPr>
              <a:endParaRPr lang="en-US"/>
            </a:p>
          </p:txBody>
        </p:sp>
        <p:sp>
          <p:nvSpPr>
            <p:cNvPr id="7179" name="Freeform 11"/>
            <p:cNvSpPr>
              <a:spLocks/>
            </p:cNvSpPr>
            <p:nvPr/>
          </p:nvSpPr>
          <p:spPr bwMode="auto">
            <a:xfrm>
              <a:off x="125"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1A1A21"/>
            </a:solidFill>
            <a:ln w="12700" cap="rnd" cmpd="sng">
              <a:noFill/>
              <a:prstDash val="solid"/>
              <a:round/>
              <a:headEnd type="none" w="med" len="med"/>
              <a:tailEnd type="none" w="med" len="med"/>
            </a:ln>
            <a:effectLst/>
          </p:spPr>
          <p:txBody>
            <a:bodyPr/>
            <a:lstStyle/>
            <a:p>
              <a:pPr>
                <a:defRPr/>
              </a:pPr>
              <a:endParaRPr lang="en-US"/>
            </a:p>
          </p:txBody>
        </p:sp>
        <p:sp>
          <p:nvSpPr>
            <p:cNvPr id="7180" name="Freeform 12"/>
            <p:cNvSpPr>
              <a:spLocks/>
            </p:cNvSpPr>
            <p:nvPr/>
          </p:nvSpPr>
          <p:spPr bwMode="auto">
            <a:xfrm>
              <a:off x="128"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1B1B22"/>
            </a:solidFill>
            <a:ln w="12700" cap="rnd" cmpd="sng">
              <a:noFill/>
              <a:prstDash val="solid"/>
              <a:round/>
              <a:headEnd type="none" w="med" len="med"/>
              <a:tailEnd type="none" w="med" len="med"/>
            </a:ln>
            <a:effectLst/>
          </p:spPr>
          <p:txBody>
            <a:bodyPr/>
            <a:lstStyle/>
            <a:p>
              <a:pPr>
                <a:defRPr/>
              </a:pPr>
              <a:endParaRPr lang="en-US"/>
            </a:p>
          </p:txBody>
        </p:sp>
        <p:sp>
          <p:nvSpPr>
            <p:cNvPr id="7181" name="Freeform 13"/>
            <p:cNvSpPr>
              <a:spLocks/>
            </p:cNvSpPr>
            <p:nvPr/>
          </p:nvSpPr>
          <p:spPr bwMode="auto">
            <a:xfrm>
              <a:off x="131"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1D1D25"/>
            </a:solidFill>
            <a:ln w="12700" cap="rnd" cmpd="sng">
              <a:noFill/>
              <a:prstDash val="solid"/>
              <a:round/>
              <a:headEnd type="none" w="med" len="med"/>
              <a:tailEnd type="none" w="med" len="med"/>
            </a:ln>
            <a:effectLst/>
          </p:spPr>
          <p:txBody>
            <a:bodyPr/>
            <a:lstStyle/>
            <a:p>
              <a:pPr>
                <a:defRPr/>
              </a:pPr>
              <a:endParaRPr lang="en-US"/>
            </a:p>
          </p:txBody>
        </p:sp>
        <p:sp>
          <p:nvSpPr>
            <p:cNvPr id="7182" name="Freeform 14"/>
            <p:cNvSpPr>
              <a:spLocks/>
            </p:cNvSpPr>
            <p:nvPr/>
          </p:nvSpPr>
          <p:spPr bwMode="auto">
            <a:xfrm>
              <a:off x="135"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202028"/>
            </a:solidFill>
            <a:ln w="12700" cap="rnd" cmpd="sng">
              <a:noFill/>
              <a:prstDash val="solid"/>
              <a:round/>
              <a:headEnd type="none" w="med" len="med"/>
              <a:tailEnd type="none" w="med" len="med"/>
            </a:ln>
            <a:effectLst/>
          </p:spPr>
          <p:txBody>
            <a:bodyPr/>
            <a:lstStyle/>
            <a:p>
              <a:pPr>
                <a:defRPr/>
              </a:pPr>
              <a:endParaRPr lang="en-US"/>
            </a:p>
          </p:txBody>
        </p:sp>
        <p:sp>
          <p:nvSpPr>
            <p:cNvPr id="7183" name="Freeform 15"/>
            <p:cNvSpPr>
              <a:spLocks/>
            </p:cNvSpPr>
            <p:nvPr/>
          </p:nvSpPr>
          <p:spPr bwMode="auto">
            <a:xfrm>
              <a:off x="138"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21212A"/>
            </a:solidFill>
            <a:ln w="12700" cap="rnd" cmpd="sng">
              <a:noFill/>
              <a:prstDash val="solid"/>
              <a:round/>
              <a:headEnd type="none" w="med" len="med"/>
              <a:tailEnd type="none" w="med" len="med"/>
            </a:ln>
            <a:effectLst/>
          </p:spPr>
          <p:txBody>
            <a:bodyPr/>
            <a:lstStyle/>
            <a:p>
              <a:pPr>
                <a:defRPr/>
              </a:pPr>
              <a:endParaRPr lang="en-US"/>
            </a:p>
          </p:txBody>
        </p:sp>
        <p:sp>
          <p:nvSpPr>
            <p:cNvPr id="7184" name="Freeform 16"/>
            <p:cNvSpPr>
              <a:spLocks/>
            </p:cNvSpPr>
            <p:nvPr/>
          </p:nvSpPr>
          <p:spPr bwMode="auto">
            <a:xfrm>
              <a:off x="142"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23232C"/>
            </a:solidFill>
            <a:ln w="12700" cap="rnd" cmpd="sng">
              <a:noFill/>
              <a:prstDash val="solid"/>
              <a:round/>
              <a:headEnd type="none" w="med" len="med"/>
              <a:tailEnd type="none" w="med" len="med"/>
            </a:ln>
            <a:effectLst/>
          </p:spPr>
          <p:txBody>
            <a:bodyPr/>
            <a:lstStyle/>
            <a:p>
              <a:pPr>
                <a:defRPr/>
              </a:pPr>
              <a:endParaRPr lang="en-US"/>
            </a:p>
          </p:txBody>
        </p:sp>
        <p:sp>
          <p:nvSpPr>
            <p:cNvPr id="7185" name="Freeform 17"/>
            <p:cNvSpPr>
              <a:spLocks/>
            </p:cNvSpPr>
            <p:nvPr/>
          </p:nvSpPr>
          <p:spPr bwMode="auto">
            <a:xfrm>
              <a:off x="145"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25252F"/>
            </a:solidFill>
            <a:ln w="12700" cap="rnd" cmpd="sng">
              <a:noFill/>
              <a:prstDash val="solid"/>
              <a:round/>
              <a:headEnd type="none" w="med" len="med"/>
              <a:tailEnd type="none" w="med" len="med"/>
            </a:ln>
            <a:effectLst/>
          </p:spPr>
          <p:txBody>
            <a:bodyPr/>
            <a:lstStyle/>
            <a:p>
              <a:pPr>
                <a:defRPr/>
              </a:pPr>
              <a:endParaRPr lang="en-US"/>
            </a:p>
          </p:txBody>
        </p:sp>
        <p:sp>
          <p:nvSpPr>
            <p:cNvPr id="7186" name="Freeform 18"/>
            <p:cNvSpPr>
              <a:spLocks/>
            </p:cNvSpPr>
            <p:nvPr/>
          </p:nvSpPr>
          <p:spPr bwMode="auto">
            <a:xfrm>
              <a:off x="148"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282833"/>
            </a:solidFill>
            <a:ln w="12700" cap="rnd" cmpd="sng">
              <a:noFill/>
              <a:prstDash val="solid"/>
              <a:round/>
              <a:headEnd type="none" w="med" len="med"/>
              <a:tailEnd type="none" w="med" len="med"/>
            </a:ln>
            <a:effectLst/>
          </p:spPr>
          <p:txBody>
            <a:bodyPr/>
            <a:lstStyle/>
            <a:p>
              <a:pPr>
                <a:defRPr/>
              </a:pPr>
              <a:endParaRPr lang="en-US"/>
            </a:p>
          </p:txBody>
        </p:sp>
        <p:sp>
          <p:nvSpPr>
            <p:cNvPr id="7187" name="Freeform 19"/>
            <p:cNvSpPr>
              <a:spLocks/>
            </p:cNvSpPr>
            <p:nvPr/>
          </p:nvSpPr>
          <p:spPr bwMode="auto">
            <a:xfrm>
              <a:off x="152"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2A2A35"/>
            </a:solidFill>
            <a:ln w="12700" cap="rnd" cmpd="sng">
              <a:noFill/>
              <a:prstDash val="solid"/>
              <a:round/>
              <a:headEnd type="none" w="med" len="med"/>
              <a:tailEnd type="none" w="med" len="med"/>
            </a:ln>
            <a:effectLst/>
          </p:spPr>
          <p:txBody>
            <a:bodyPr/>
            <a:lstStyle/>
            <a:p>
              <a:pPr>
                <a:defRPr/>
              </a:pPr>
              <a:endParaRPr lang="en-US"/>
            </a:p>
          </p:txBody>
        </p:sp>
        <p:sp>
          <p:nvSpPr>
            <p:cNvPr id="7188" name="Freeform 20"/>
            <p:cNvSpPr>
              <a:spLocks/>
            </p:cNvSpPr>
            <p:nvPr/>
          </p:nvSpPr>
          <p:spPr bwMode="auto">
            <a:xfrm>
              <a:off x="155"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2B2B36"/>
            </a:solidFill>
            <a:ln w="12700" cap="rnd" cmpd="sng">
              <a:noFill/>
              <a:prstDash val="solid"/>
              <a:round/>
              <a:headEnd type="none" w="med" len="med"/>
              <a:tailEnd type="none" w="med" len="med"/>
            </a:ln>
            <a:effectLst/>
          </p:spPr>
          <p:txBody>
            <a:bodyPr/>
            <a:lstStyle/>
            <a:p>
              <a:pPr>
                <a:defRPr/>
              </a:pPr>
              <a:endParaRPr lang="en-US"/>
            </a:p>
          </p:txBody>
        </p:sp>
        <p:sp>
          <p:nvSpPr>
            <p:cNvPr id="7189" name="Freeform 21"/>
            <p:cNvSpPr>
              <a:spLocks/>
            </p:cNvSpPr>
            <p:nvPr/>
          </p:nvSpPr>
          <p:spPr bwMode="auto">
            <a:xfrm>
              <a:off x="158"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2D2D39"/>
            </a:solidFill>
            <a:ln w="12700" cap="rnd" cmpd="sng">
              <a:noFill/>
              <a:prstDash val="solid"/>
              <a:round/>
              <a:headEnd type="none" w="med" len="med"/>
              <a:tailEnd type="none" w="med" len="med"/>
            </a:ln>
            <a:effectLst/>
          </p:spPr>
          <p:txBody>
            <a:bodyPr/>
            <a:lstStyle/>
            <a:p>
              <a:pPr>
                <a:defRPr/>
              </a:pPr>
              <a:endParaRPr lang="en-US"/>
            </a:p>
          </p:txBody>
        </p:sp>
        <p:sp>
          <p:nvSpPr>
            <p:cNvPr id="7190" name="Freeform 22"/>
            <p:cNvSpPr>
              <a:spLocks/>
            </p:cNvSpPr>
            <p:nvPr/>
          </p:nvSpPr>
          <p:spPr bwMode="auto">
            <a:xfrm>
              <a:off x="162"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31313D"/>
            </a:solidFill>
            <a:ln w="12700" cap="rnd" cmpd="sng">
              <a:noFill/>
              <a:prstDash val="solid"/>
              <a:round/>
              <a:headEnd type="none" w="med" len="med"/>
              <a:tailEnd type="none" w="med" len="med"/>
            </a:ln>
            <a:effectLst/>
          </p:spPr>
          <p:txBody>
            <a:bodyPr/>
            <a:lstStyle/>
            <a:p>
              <a:pPr>
                <a:defRPr/>
              </a:pPr>
              <a:endParaRPr lang="en-US"/>
            </a:p>
          </p:txBody>
        </p:sp>
        <p:sp>
          <p:nvSpPr>
            <p:cNvPr id="7191" name="Freeform 23"/>
            <p:cNvSpPr>
              <a:spLocks/>
            </p:cNvSpPr>
            <p:nvPr/>
          </p:nvSpPr>
          <p:spPr bwMode="auto">
            <a:xfrm>
              <a:off x="165"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32323E"/>
            </a:solidFill>
            <a:ln w="12700" cap="rnd" cmpd="sng">
              <a:noFill/>
              <a:prstDash val="solid"/>
              <a:round/>
              <a:headEnd type="none" w="med" len="med"/>
              <a:tailEnd type="none" w="med" len="med"/>
            </a:ln>
            <a:effectLst/>
          </p:spPr>
          <p:txBody>
            <a:bodyPr/>
            <a:lstStyle/>
            <a:p>
              <a:pPr>
                <a:defRPr/>
              </a:pPr>
              <a:endParaRPr lang="en-US"/>
            </a:p>
          </p:txBody>
        </p:sp>
        <p:sp>
          <p:nvSpPr>
            <p:cNvPr id="7192" name="Freeform 24"/>
            <p:cNvSpPr>
              <a:spLocks/>
            </p:cNvSpPr>
            <p:nvPr/>
          </p:nvSpPr>
          <p:spPr bwMode="auto">
            <a:xfrm>
              <a:off x="169"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343441"/>
            </a:solidFill>
            <a:ln w="12700" cap="rnd" cmpd="sng">
              <a:noFill/>
              <a:prstDash val="solid"/>
              <a:round/>
              <a:headEnd type="none" w="med" len="med"/>
              <a:tailEnd type="none" w="med" len="med"/>
            </a:ln>
            <a:effectLst/>
          </p:spPr>
          <p:txBody>
            <a:bodyPr/>
            <a:lstStyle/>
            <a:p>
              <a:pPr>
                <a:defRPr/>
              </a:pPr>
              <a:endParaRPr lang="en-US"/>
            </a:p>
          </p:txBody>
        </p:sp>
        <p:sp>
          <p:nvSpPr>
            <p:cNvPr id="7193" name="Freeform 25"/>
            <p:cNvSpPr>
              <a:spLocks/>
            </p:cNvSpPr>
            <p:nvPr/>
          </p:nvSpPr>
          <p:spPr bwMode="auto">
            <a:xfrm>
              <a:off x="172"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363643"/>
            </a:solidFill>
            <a:ln w="12700" cap="rnd" cmpd="sng">
              <a:noFill/>
              <a:prstDash val="solid"/>
              <a:round/>
              <a:headEnd type="none" w="med" len="med"/>
              <a:tailEnd type="none" w="med" len="med"/>
            </a:ln>
            <a:effectLst/>
          </p:spPr>
          <p:txBody>
            <a:bodyPr/>
            <a:lstStyle/>
            <a:p>
              <a:pPr>
                <a:defRPr/>
              </a:pPr>
              <a:endParaRPr lang="en-US"/>
            </a:p>
          </p:txBody>
        </p:sp>
        <p:sp>
          <p:nvSpPr>
            <p:cNvPr id="7194" name="Freeform 26"/>
            <p:cNvSpPr>
              <a:spLocks/>
            </p:cNvSpPr>
            <p:nvPr/>
          </p:nvSpPr>
          <p:spPr bwMode="auto">
            <a:xfrm>
              <a:off x="175"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393947"/>
            </a:solidFill>
            <a:ln w="12700" cap="rnd" cmpd="sng">
              <a:noFill/>
              <a:prstDash val="solid"/>
              <a:round/>
              <a:headEnd type="none" w="med" len="med"/>
              <a:tailEnd type="none" w="med" len="med"/>
            </a:ln>
            <a:effectLst/>
          </p:spPr>
          <p:txBody>
            <a:bodyPr/>
            <a:lstStyle/>
            <a:p>
              <a:pPr>
                <a:defRPr/>
              </a:pPr>
              <a:endParaRPr lang="en-US"/>
            </a:p>
          </p:txBody>
        </p:sp>
        <p:sp>
          <p:nvSpPr>
            <p:cNvPr id="7195" name="Freeform 27"/>
            <p:cNvSpPr>
              <a:spLocks/>
            </p:cNvSpPr>
            <p:nvPr/>
          </p:nvSpPr>
          <p:spPr bwMode="auto">
            <a:xfrm>
              <a:off x="179"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3B3B4A"/>
            </a:solidFill>
            <a:ln w="12700" cap="rnd" cmpd="sng">
              <a:noFill/>
              <a:prstDash val="solid"/>
              <a:round/>
              <a:headEnd type="none" w="med" len="med"/>
              <a:tailEnd type="none" w="med" len="med"/>
            </a:ln>
            <a:effectLst/>
          </p:spPr>
          <p:txBody>
            <a:bodyPr/>
            <a:lstStyle/>
            <a:p>
              <a:pPr>
                <a:defRPr/>
              </a:pPr>
              <a:endParaRPr lang="en-US"/>
            </a:p>
          </p:txBody>
        </p:sp>
        <p:sp>
          <p:nvSpPr>
            <p:cNvPr id="7196" name="Freeform 28"/>
            <p:cNvSpPr>
              <a:spLocks/>
            </p:cNvSpPr>
            <p:nvPr/>
          </p:nvSpPr>
          <p:spPr bwMode="auto">
            <a:xfrm>
              <a:off x="182"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3C3C4B"/>
            </a:solidFill>
            <a:ln w="12700" cap="rnd" cmpd="sng">
              <a:noFill/>
              <a:prstDash val="solid"/>
              <a:round/>
              <a:headEnd type="none" w="med" len="med"/>
              <a:tailEnd type="none" w="med" len="med"/>
            </a:ln>
            <a:effectLst/>
          </p:spPr>
          <p:txBody>
            <a:bodyPr/>
            <a:lstStyle/>
            <a:p>
              <a:pPr>
                <a:defRPr/>
              </a:pPr>
              <a:endParaRPr lang="en-US"/>
            </a:p>
          </p:txBody>
        </p:sp>
        <p:sp>
          <p:nvSpPr>
            <p:cNvPr id="7197" name="Freeform 29"/>
            <p:cNvSpPr>
              <a:spLocks/>
            </p:cNvSpPr>
            <p:nvPr/>
          </p:nvSpPr>
          <p:spPr bwMode="auto">
            <a:xfrm>
              <a:off x="185"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3E3E4E"/>
            </a:solidFill>
            <a:ln w="12700" cap="rnd" cmpd="sng">
              <a:noFill/>
              <a:prstDash val="solid"/>
              <a:round/>
              <a:headEnd type="none" w="med" len="med"/>
              <a:tailEnd type="none" w="med" len="med"/>
            </a:ln>
            <a:effectLst/>
          </p:spPr>
          <p:txBody>
            <a:bodyPr/>
            <a:lstStyle/>
            <a:p>
              <a:pPr>
                <a:defRPr/>
              </a:pPr>
              <a:endParaRPr lang="en-US"/>
            </a:p>
          </p:txBody>
        </p:sp>
        <p:sp>
          <p:nvSpPr>
            <p:cNvPr id="7198" name="Freeform 30"/>
            <p:cNvSpPr>
              <a:spLocks/>
            </p:cNvSpPr>
            <p:nvPr/>
          </p:nvSpPr>
          <p:spPr bwMode="auto">
            <a:xfrm>
              <a:off x="189"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414151"/>
            </a:solidFill>
            <a:ln w="12700" cap="rnd" cmpd="sng">
              <a:noFill/>
              <a:prstDash val="solid"/>
              <a:round/>
              <a:headEnd type="none" w="med" len="med"/>
              <a:tailEnd type="none" w="med" len="med"/>
            </a:ln>
            <a:effectLst/>
          </p:spPr>
          <p:txBody>
            <a:bodyPr/>
            <a:lstStyle/>
            <a:p>
              <a:pPr>
                <a:defRPr/>
              </a:pPr>
              <a:endParaRPr lang="en-US"/>
            </a:p>
          </p:txBody>
        </p:sp>
        <p:sp>
          <p:nvSpPr>
            <p:cNvPr id="7199" name="Freeform 31"/>
            <p:cNvSpPr>
              <a:spLocks/>
            </p:cNvSpPr>
            <p:nvPr/>
          </p:nvSpPr>
          <p:spPr bwMode="auto">
            <a:xfrm>
              <a:off x="192"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424253"/>
            </a:solidFill>
            <a:ln w="12700" cap="rnd" cmpd="sng">
              <a:noFill/>
              <a:prstDash val="solid"/>
              <a:round/>
              <a:headEnd type="none" w="med" len="med"/>
              <a:tailEnd type="none" w="med" len="med"/>
            </a:ln>
            <a:effectLst/>
          </p:spPr>
          <p:txBody>
            <a:bodyPr/>
            <a:lstStyle/>
            <a:p>
              <a:pPr>
                <a:defRPr/>
              </a:pPr>
              <a:endParaRPr lang="en-US"/>
            </a:p>
          </p:txBody>
        </p:sp>
        <p:sp>
          <p:nvSpPr>
            <p:cNvPr id="7200" name="Freeform 32"/>
            <p:cNvSpPr>
              <a:spLocks/>
            </p:cNvSpPr>
            <p:nvPr/>
          </p:nvSpPr>
          <p:spPr bwMode="auto">
            <a:xfrm>
              <a:off x="196"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444455"/>
            </a:solidFill>
            <a:ln w="12700" cap="rnd" cmpd="sng">
              <a:noFill/>
              <a:prstDash val="solid"/>
              <a:round/>
              <a:headEnd type="none" w="med" len="med"/>
              <a:tailEnd type="none" w="med" len="med"/>
            </a:ln>
            <a:effectLst/>
          </p:spPr>
          <p:txBody>
            <a:bodyPr/>
            <a:lstStyle/>
            <a:p>
              <a:pPr>
                <a:defRPr/>
              </a:pPr>
              <a:endParaRPr lang="en-US"/>
            </a:p>
          </p:txBody>
        </p:sp>
        <p:sp>
          <p:nvSpPr>
            <p:cNvPr id="7201" name="Freeform 33"/>
            <p:cNvSpPr>
              <a:spLocks/>
            </p:cNvSpPr>
            <p:nvPr/>
          </p:nvSpPr>
          <p:spPr bwMode="auto">
            <a:xfrm>
              <a:off x="199"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464658"/>
            </a:solidFill>
            <a:ln w="12700" cap="rnd" cmpd="sng">
              <a:noFill/>
              <a:prstDash val="solid"/>
              <a:round/>
              <a:headEnd type="none" w="med" len="med"/>
              <a:tailEnd type="none" w="med" len="med"/>
            </a:ln>
            <a:effectLst/>
          </p:spPr>
          <p:txBody>
            <a:bodyPr/>
            <a:lstStyle/>
            <a:p>
              <a:pPr>
                <a:defRPr/>
              </a:pPr>
              <a:endParaRPr lang="en-US"/>
            </a:p>
          </p:txBody>
        </p:sp>
        <p:sp>
          <p:nvSpPr>
            <p:cNvPr id="7202" name="Freeform 34"/>
            <p:cNvSpPr>
              <a:spLocks/>
            </p:cNvSpPr>
            <p:nvPr/>
          </p:nvSpPr>
          <p:spPr bwMode="auto">
            <a:xfrm>
              <a:off x="202"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4A4A5C"/>
            </a:solidFill>
            <a:ln w="12700" cap="rnd" cmpd="sng">
              <a:noFill/>
              <a:prstDash val="solid"/>
              <a:round/>
              <a:headEnd type="none" w="med" len="med"/>
              <a:tailEnd type="none" w="med" len="med"/>
            </a:ln>
            <a:effectLst/>
          </p:spPr>
          <p:txBody>
            <a:bodyPr/>
            <a:lstStyle/>
            <a:p>
              <a:pPr>
                <a:defRPr/>
              </a:pPr>
              <a:endParaRPr lang="en-US"/>
            </a:p>
          </p:txBody>
        </p:sp>
        <p:sp>
          <p:nvSpPr>
            <p:cNvPr id="7203" name="Freeform 35"/>
            <p:cNvSpPr>
              <a:spLocks/>
            </p:cNvSpPr>
            <p:nvPr/>
          </p:nvSpPr>
          <p:spPr bwMode="auto">
            <a:xfrm>
              <a:off x="206"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4C4C5F"/>
            </a:solidFill>
            <a:ln w="12700" cap="rnd" cmpd="sng">
              <a:noFill/>
              <a:prstDash val="solid"/>
              <a:round/>
              <a:headEnd type="none" w="med" len="med"/>
              <a:tailEnd type="none" w="med" len="med"/>
            </a:ln>
            <a:effectLst/>
          </p:spPr>
          <p:txBody>
            <a:bodyPr/>
            <a:lstStyle/>
            <a:p>
              <a:pPr>
                <a:defRPr/>
              </a:pPr>
              <a:endParaRPr lang="en-US"/>
            </a:p>
          </p:txBody>
        </p:sp>
        <p:sp>
          <p:nvSpPr>
            <p:cNvPr id="7204" name="Freeform 36"/>
            <p:cNvSpPr>
              <a:spLocks/>
            </p:cNvSpPr>
            <p:nvPr/>
          </p:nvSpPr>
          <p:spPr bwMode="auto">
            <a:xfrm>
              <a:off x="209"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4D4D60"/>
            </a:solidFill>
            <a:ln w="12700" cap="rnd" cmpd="sng">
              <a:noFill/>
              <a:prstDash val="solid"/>
              <a:round/>
              <a:headEnd type="none" w="med" len="med"/>
              <a:tailEnd type="none" w="med" len="med"/>
            </a:ln>
            <a:effectLst/>
          </p:spPr>
          <p:txBody>
            <a:bodyPr/>
            <a:lstStyle/>
            <a:p>
              <a:pPr>
                <a:defRPr/>
              </a:pPr>
              <a:endParaRPr lang="en-US"/>
            </a:p>
          </p:txBody>
        </p:sp>
        <p:sp>
          <p:nvSpPr>
            <p:cNvPr id="7205" name="Freeform 37"/>
            <p:cNvSpPr>
              <a:spLocks/>
            </p:cNvSpPr>
            <p:nvPr/>
          </p:nvSpPr>
          <p:spPr bwMode="auto">
            <a:xfrm>
              <a:off x="212"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4F4F63"/>
            </a:solidFill>
            <a:ln w="12700" cap="rnd" cmpd="sng">
              <a:noFill/>
              <a:prstDash val="solid"/>
              <a:round/>
              <a:headEnd type="none" w="med" len="med"/>
              <a:tailEnd type="none" w="med" len="med"/>
            </a:ln>
            <a:effectLst/>
          </p:spPr>
          <p:txBody>
            <a:bodyPr/>
            <a:lstStyle/>
            <a:p>
              <a:pPr>
                <a:defRPr/>
              </a:pPr>
              <a:endParaRPr lang="en-US"/>
            </a:p>
          </p:txBody>
        </p:sp>
        <p:sp>
          <p:nvSpPr>
            <p:cNvPr id="7206" name="Freeform 38"/>
            <p:cNvSpPr>
              <a:spLocks/>
            </p:cNvSpPr>
            <p:nvPr/>
          </p:nvSpPr>
          <p:spPr bwMode="auto">
            <a:xfrm>
              <a:off x="216"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525267"/>
            </a:solidFill>
            <a:ln w="12700" cap="rnd" cmpd="sng">
              <a:noFill/>
              <a:prstDash val="solid"/>
              <a:round/>
              <a:headEnd type="none" w="med" len="med"/>
              <a:tailEnd type="none" w="med" len="med"/>
            </a:ln>
            <a:effectLst/>
          </p:spPr>
          <p:txBody>
            <a:bodyPr/>
            <a:lstStyle/>
            <a:p>
              <a:pPr>
                <a:defRPr/>
              </a:pPr>
              <a:endParaRPr lang="en-US"/>
            </a:p>
          </p:txBody>
        </p:sp>
        <p:sp>
          <p:nvSpPr>
            <p:cNvPr id="7207" name="Freeform 39"/>
            <p:cNvSpPr>
              <a:spLocks/>
            </p:cNvSpPr>
            <p:nvPr/>
          </p:nvSpPr>
          <p:spPr bwMode="auto">
            <a:xfrm>
              <a:off x="219"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535368"/>
            </a:solidFill>
            <a:ln w="12700" cap="rnd" cmpd="sng">
              <a:noFill/>
              <a:prstDash val="solid"/>
              <a:round/>
              <a:headEnd type="none" w="med" len="med"/>
              <a:tailEnd type="none" w="med" len="med"/>
            </a:ln>
            <a:effectLst/>
          </p:spPr>
          <p:txBody>
            <a:bodyPr/>
            <a:lstStyle/>
            <a:p>
              <a:pPr>
                <a:defRPr/>
              </a:pPr>
              <a:endParaRPr lang="en-US"/>
            </a:p>
          </p:txBody>
        </p:sp>
        <p:sp>
          <p:nvSpPr>
            <p:cNvPr id="7208" name="Freeform 40"/>
            <p:cNvSpPr>
              <a:spLocks/>
            </p:cNvSpPr>
            <p:nvPr/>
          </p:nvSpPr>
          <p:spPr bwMode="auto">
            <a:xfrm>
              <a:off x="221" y="-43"/>
              <a:ext cx="18"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55556B"/>
            </a:solidFill>
            <a:ln w="12700" cap="rnd" cmpd="sng">
              <a:noFill/>
              <a:prstDash val="solid"/>
              <a:round/>
              <a:headEnd type="none" w="med" len="med"/>
              <a:tailEnd type="none" w="med" len="med"/>
            </a:ln>
            <a:effectLst/>
          </p:spPr>
          <p:txBody>
            <a:bodyPr/>
            <a:lstStyle/>
            <a:p>
              <a:pPr>
                <a:defRPr/>
              </a:pPr>
              <a:endParaRPr lang="en-US"/>
            </a:p>
          </p:txBody>
        </p:sp>
        <p:sp>
          <p:nvSpPr>
            <p:cNvPr id="7209" name="Freeform 41"/>
            <p:cNvSpPr>
              <a:spLocks/>
            </p:cNvSpPr>
            <p:nvPr/>
          </p:nvSpPr>
          <p:spPr bwMode="auto">
            <a:xfrm>
              <a:off x="226"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58586E"/>
            </a:solidFill>
            <a:ln w="12700" cap="rnd" cmpd="sng">
              <a:noFill/>
              <a:prstDash val="solid"/>
              <a:round/>
              <a:headEnd type="none" w="med" len="med"/>
              <a:tailEnd type="none" w="med" len="med"/>
            </a:ln>
            <a:effectLst/>
          </p:spPr>
          <p:txBody>
            <a:bodyPr/>
            <a:lstStyle/>
            <a:p>
              <a:pPr>
                <a:defRPr/>
              </a:pPr>
              <a:endParaRPr lang="en-US"/>
            </a:p>
          </p:txBody>
        </p:sp>
        <p:sp>
          <p:nvSpPr>
            <p:cNvPr id="7210" name="Freeform 42"/>
            <p:cNvSpPr>
              <a:spLocks/>
            </p:cNvSpPr>
            <p:nvPr/>
          </p:nvSpPr>
          <p:spPr bwMode="auto">
            <a:xfrm>
              <a:off x="229"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5B5B72"/>
            </a:solidFill>
            <a:ln w="12700" cap="rnd" cmpd="sng">
              <a:noFill/>
              <a:prstDash val="solid"/>
              <a:round/>
              <a:headEnd type="none" w="med" len="med"/>
              <a:tailEnd type="none" w="med" len="med"/>
            </a:ln>
            <a:effectLst/>
          </p:spPr>
          <p:txBody>
            <a:bodyPr/>
            <a:lstStyle/>
            <a:p>
              <a:pPr>
                <a:defRPr/>
              </a:pPr>
              <a:endParaRPr lang="en-US"/>
            </a:p>
          </p:txBody>
        </p:sp>
        <p:sp>
          <p:nvSpPr>
            <p:cNvPr id="7211" name="Freeform 43"/>
            <p:cNvSpPr>
              <a:spLocks/>
            </p:cNvSpPr>
            <p:nvPr/>
          </p:nvSpPr>
          <p:spPr bwMode="auto">
            <a:xfrm>
              <a:off x="233"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5D5D74"/>
            </a:solidFill>
            <a:ln w="12700" cap="rnd" cmpd="sng">
              <a:noFill/>
              <a:prstDash val="solid"/>
              <a:round/>
              <a:headEnd type="none" w="med" len="med"/>
              <a:tailEnd type="none" w="med" len="med"/>
            </a:ln>
            <a:effectLst/>
          </p:spPr>
          <p:txBody>
            <a:bodyPr/>
            <a:lstStyle/>
            <a:p>
              <a:pPr>
                <a:defRPr/>
              </a:pPr>
              <a:endParaRPr lang="en-US"/>
            </a:p>
          </p:txBody>
        </p:sp>
        <p:sp>
          <p:nvSpPr>
            <p:cNvPr id="7212" name="Freeform 44"/>
            <p:cNvSpPr>
              <a:spLocks/>
            </p:cNvSpPr>
            <p:nvPr/>
          </p:nvSpPr>
          <p:spPr bwMode="auto">
            <a:xfrm>
              <a:off x="236"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5E5E76"/>
            </a:solidFill>
            <a:ln w="12700" cap="rnd" cmpd="sng">
              <a:noFill/>
              <a:prstDash val="solid"/>
              <a:round/>
              <a:headEnd type="none" w="med" len="med"/>
              <a:tailEnd type="none" w="med" len="med"/>
            </a:ln>
            <a:effectLst/>
          </p:spPr>
          <p:txBody>
            <a:bodyPr/>
            <a:lstStyle/>
            <a:p>
              <a:pPr>
                <a:defRPr/>
              </a:pPr>
              <a:endParaRPr lang="en-US"/>
            </a:p>
          </p:txBody>
        </p:sp>
        <p:sp>
          <p:nvSpPr>
            <p:cNvPr id="7213" name="Freeform 45"/>
            <p:cNvSpPr>
              <a:spLocks/>
            </p:cNvSpPr>
            <p:nvPr/>
          </p:nvSpPr>
          <p:spPr bwMode="auto">
            <a:xfrm>
              <a:off x="239"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606079"/>
            </a:solidFill>
            <a:ln w="12700" cap="rnd" cmpd="sng">
              <a:noFill/>
              <a:prstDash val="solid"/>
              <a:round/>
              <a:headEnd type="none" w="med" len="med"/>
              <a:tailEnd type="none" w="med" len="med"/>
            </a:ln>
            <a:effectLst/>
          </p:spPr>
          <p:txBody>
            <a:bodyPr/>
            <a:lstStyle/>
            <a:p>
              <a:pPr>
                <a:defRPr/>
              </a:pPr>
              <a:endParaRPr lang="en-US"/>
            </a:p>
          </p:txBody>
        </p:sp>
        <p:sp>
          <p:nvSpPr>
            <p:cNvPr id="7214" name="Freeform 46"/>
            <p:cNvSpPr>
              <a:spLocks/>
            </p:cNvSpPr>
            <p:nvPr/>
          </p:nvSpPr>
          <p:spPr bwMode="auto">
            <a:xfrm>
              <a:off x="243"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64647D"/>
            </a:solidFill>
            <a:ln w="12700" cap="rnd" cmpd="sng">
              <a:noFill/>
              <a:prstDash val="solid"/>
              <a:round/>
              <a:headEnd type="none" w="med" len="med"/>
              <a:tailEnd type="none" w="med" len="med"/>
            </a:ln>
            <a:effectLst/>
          </p:spPr>
          <p:txBody>
            <a:bodyPr/>
            <a:lstStyle/>
            <a:p>
              <a:pPr>
                <a:defRPr/>
              </a:pPr>
              <a:endParaRPr lang="en-US"/>
            </a:p>
          </p:txBody>
        </p:sp>
        <p:sp>
          <p:nvSpPr>
            <p:cNvPr id="7215" name="Freeform 47"/>
            <p:cNvSpPr>
              <a:spLocks/>
            </p:cNvSpPr>
            <p:nvPr/>
          </p:nvSpPr>
          <p:spPr bwMode="auto">
            <a:xfrm>
              <a:off x="246"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65657E"/>
            </a:solidFill>
            <a:ln w="12700" cap="rnd" cmpd="sng">
              <a:noFill/>
              <a:prstDash val="solid"/>
              <a:round/>
              <a:headEnd type="none" w="med" len="med"/>
              <a:tailEnd type="none" w="med" len="med"/>
            </a:ln>
            <a:effectLst/>
          </p:spPr>
          <p:txBody>
            <a:bodyPr/>
            <a:lstStyle/>
            <a:p>
              <a:pPr>
                <a:defRPr/>
              </a:pPr>
              <a:endParaRPr lang="en-US"/>
            </a:p>
          </p:txBody>
        </p:sp>
        <p:sp>
          <p:nvSpPr>
            <p:cNvPr id="7216" name="Freeform 48"/>
            <p:cNvSpPr>
              <a:spLocks/>
            </p:cNvSpPr>
            <p:nvPr/>
          </p:nvSpPr>
          <p:spPr bwMode="auto">
            <a:xfrm>
              <a:off x="248" y="-43"/>
              <a:ext cx="18"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676781"/>
            </a:solidFill>
            <a:ln w="12700" cap="rnd" cmpd="sng">
              <a:noFill/>
              <a:prstDash val="solid"/>
              <a:round/>
              <a:headEnd type="none" w="med" len="med"/>
              <a:tailEnd type="none" w="med" len="med"/>
            </a:ln>
            <a:effectLst/>
          </p:spPr>
          <p:txBody>
            <a:bodyPr/>
            <a:lstStyle/>
            <a:p>
              <a:pPr>
                <a:defRPr/>
              </a:pPr>
              <a:endParaRPr lang="en-US"/>
            </a:p>
          </p:txBody>
        </p:sp>
        <p:sp>
          <p:nvSpPr>
            <p:cNvPr id="7217" name="Freeform 49"/>
            <p:cNvSpPr>
              <a:spLocks/>
            </p:cNvSpPr>
            <p:nvPr/>
          </p:nvSpPr>
          <p:spPr bwMode="auto">
            <a:xfrm>
              <a:off x="253"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696983"/>
            </a:solidFill>
            <a:ln w="12700" cap="rnd" cmpd="sng">
              <a:noFill/>
              <a:prstDash val="solid"/>
              <a:round/>
              <a:headEnd type="none" w="med" len="med"/>
              <a:tailEnd type="none" w="med" len="med"/>
            </a:ln>
            <a:effectLst/>
          </p:spPr>
          <p:txBody>
            <a:bodyPr/>
            <a:lstStyle/>
            <a:p>
              <a:pPr>
                <a:defRPr/>
              </a:pPr>
              <a:endParaRPr lang="en-US"/>
            </a:p>
          </p:txBody>
        </p:sp>
        <p:sp>
          <p:nvSpPr>
            <p:cNvPr id="7218" name="Freeform 50"/>
            <p:cNvSpPr>
              <a:spLocks/>
            </p:cNvSpPr>
            <p:nvPr/>
          </p:nvSpPr>
          <p:spPr bwMode="auto">
            <a:xfrm>
              <a:off x="256"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6C6C87"/>
            </a:solidFill>
            <a:ln w="12700" cap="rnd" cmpd="sng">
              <a:noFill/>
              <a:prstDash val="solid"/>
              <a:round/>
              <a:headEnd type="none" w="med" len="med"/>
              <a:tailEnd type="none" w="med" len="med"/>
            </a:ln>
            <a:effectLst/>
          </p:spPr>
          <p:txBody>
            <a:bodyPr/>
            <a:lstStyle/>
            <a:p>
              <a:pPr>
                <a:defRPr/>
              </a:pPr>
              <a:endParaRPr lang="en-US"/>
            </a:p>
          </p:txBody>
        </p:sp>
        <p:sp>
          <p:nvSpPr>
            <p:cNvPr id="7219" name="Freeform 51"/>
            <p:cNvSpPr>
              <a:spLocks/>
            </p:cNvSpPr>
            <p:nvPr/>
          </p:nvSpPr>
          <p:spPr bwMode="auto">
            <a:xfrm>
              <a:off x="260"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6E6E8A"/>
            </a:solidFill>
            <a:ln w="12700" cap="rnd" cmpd="sng">
              <a:noFill/>
              <a:prstDash val="solid"/>
              <a:round/>
              <a:headEnd type="none" w="med" len="med"/>
              <a:tailEnd type="none" w="med" len="med"/>
            </a:ln>
            <a:effectLst/>
          </p:spPr>
          <p:txBody>
            <a:bodyPr/>
            <a:lstStyle/>
            <a:p>
              <a:pPr>
                <a:defRPr/>
              </a:pPr>
              <a:endParaRPr lang="en-US"/>
            </a:p>
          </p:txBody>
        </p:sp>
        <p:sp>
          <p:nvSpPr>
            <p:cNvPr id="7220" name="Freeform 52"/>
            <p:cNvSpPr>
              <a:spLocks/>
            </p:cNvSpPr>
            <p:nvPr/>
          </p:nvSpPr>
          <p:spPr bwMode="auto">
            <a:xfrm>
              <a:off x="263"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70708C"/>
            </a:solidFill>
            <a:ln w="12700" cap="rnd" cmpd="sng">
              <a:noFill/>
              <a:prstDash val="solid"/>
              <a:round/>
              <a:headEnd type="none" w="med" len="med"/>
              <a:tailEnd type="none" w="med" len="med"/>
            </a:ln>
            <a:effectLst/>
          </p:spPr>
          <p:txBody>
            <a:bodyPr/>
            <a:lstStyle/>
            <a:p>
              <a:pPr>
                <a:defRPr/>
              </a:pPr>
              <a:endParaRPr lang="en-US"/>
            </a:p>
          </p:txBody>
        </p:sp>
        <p:sp>
          <p:nvSpPr>
            <p:cNvPr id="7221" name="Freeform 53"/>
            <p:cNvSpPr>
              <a:spLocks/>
            </p:cNvSpPr>
            <p:nvPr/>
          </p:nvSpPr>
          <p:spPr bwMode="auto">
            <a:xfrm>
              <a:off x="266"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72728E"/>
            </a:solidFill>
            <a:ln w="12700" cap="rnd" cmpd="sng">
              <a:noFill/>
              <a:prstDash val="solid"/>
              <a:round/>
              <a:headEnd type="none" w="med" len="med"/>
              <a:tailEnd type="none" w="med" len="med"/>
            </a:ln>
            <a:effectLst/>
          </p:spPr>
          <p:txBody>
            <a:bodyPr/>
            <a:lstStyle/>
            <a:p>
              <a:pPr>
                <a:defRPr/>
              </a:pPr>
              <a:endParaRPr lang="en-US"/>
            </a:p>
          </p:txBody>
        </p:sp>
        <p:sp>
          <p:nvSpPr>
            <p:cNvPr id="7222" name="Freeform 54"/>
            <p:cNvSpPr>
              <a:spLocks/>
            </p:cNvSpPr>
            <p:nvPr/>
          </p:nvSpPr>
          <p:spPr bwMode="auto">
            <a:xfrm>
              <a:off x="270"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757592"/>
            </a:solidFill>
            <a:ln w="12700" cap="rnd" cmpd="sng">
              <a:noFill/>
              <a:prstDash val="solid"/>
              <a:round/>
              <a:headEnd type="none" w="med" len="med"/>
              <a:tailEnd type="none" w="med" len="med"/>
            </a:ln>
            <a:effectLst/>
          </p:spPr>
          <p:txBody>
            <a:bodyPr/>
            <a:lstStyle/>
            <a:p>
              <a:pPr>
                <a:defRPr/>
              </a:pPr>
              <a:endParaRPr lang="en-US"/>
            </a:p>
          </p:txBody>
        </p:sp>
        <p:sp>
          <p:nvSpPr>
            <p:cNvPr id="7223" name="Freeform 55"/>
            <p:cNvSpPr>
              <a:spLocks/>
            </p:cNvSpPr>
            <p:nvPr/>
          </p:nvSpPr>
          <p:spPr bwMode="auto">
            <a:xfrm>
              <a:off x="273"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767694"/>
            </a:solidFill>
            <a:ln w="12700" cap="rnd" cmpd="sng">
              <a:noFill/>
              <a:prstDash val="solid"/>
              <a:round/>
              <a:headEnd type="none" w="med" len="med"/>
              <a:tailEnd type="none" w="med" len="med"/>
            </a:ln>
            <a:effectLst/>
          </p:spPr>
          <p:txBody>
            <a:bodyPr/>
            <a:lstStyle/>
            <a:p>
              <a:pPr>
                <a:defRPr/>
              </a:pPr>
              <a:endParaRPr lang="en-US"/>
            </a:p>
          </p:txBody>
        </p:sp>
        <p:sp>
          <p:nvSpPr>
            <p:cNvPr id="7224" name="Freeform 56"/>
            <p:cNvSpPr>
              <a:spLocks/>
            </p:cNvSpPr>
            <p:nvPr/>
          </p:nvSpPr>
          <p:spPr bwMode="auto">
            <a:xfrm>
              <a:off x="275" y="-43"/>
              <a:ext cx="18"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787896"/>
            </a:solidFill>
            <a:ln w="12700" cap="rnd" cmpd="sng">
              <a:noFill/>
              <a:prstDash val="solid"/>
              <a:round/>
              <a:headEnd type="none" w="med" len="med"/>
              <a:tailEnd type="none" w="med" len="med"/>
            </a:ln>
            <a:effectLst/>
          </p:spPr>
          <p:txBody>
            <a:bodyPr/>
            <a:lstStyle/>
            <a:p>
              <a:pPr>
                <a:defRPr/>
              </a:pPr>
              <a:endParaRPr lang="en-US"/>
            </a:p>
          </p:txBody>
        </p:sp>
        <p:sp>
          <p:nvSpPr>
            <p:cNvPr id="7225" name="Freeform 57"/>
            <p:cNvSpPr>
              <a:spLocks/>
            </p:cNvSpPr>
            <p:nvPr/>
          </p:nvSpPr>
          <p:spPr bwMode="auto">
            <a:xfrm>
              <a:off x="280"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7A7A99"/>
            </a:solidFill>
            <a:ln w="12700" cap="rnd" cmpd="sng">
              <a:noFill/>
              <a:prstDash val="solid"/>
              <a:round/>
              <a:headEnd type="none" w="med" len="med"/>
              <a:tailEnd type="none" w="med" len="med"/>
            </a:ln>
            <a:effectLst/>
          </p:spPr>
          <p:txBody>
            <a:bodyPr/>
            <a:lstStyle/>
            <a:p>
              <a:pPr>
                <a:defRPr/>
              </a:pPr>
              <a:endParaRPr lang="en-US"/>
            </a:p>
          </p:txBody>
        </p:sp>
        <p:sp>
          <p:nvSpPr>
            <p:cNvPr id="7226" name="Freeform 58"/>
            <p:cNvSpPr>
              <a:spLocks/>
            </p:cNvSpPr>
            <p:nvPr/>
          </p:nvSpPr>
          <p:spPr bwMode="auto">
            <a:xfrm>
              <a:off x="283"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7D7D9D"/>
            </a:solidFill>
            <a:ln w="12700" cap="rnd" cmpd="sng">
              <a:noFill/>
              <a:prstDash val="solid"/>
              <a:round/>
              <a:headEnd type="none" w="med" len="med"/>
              <a:tailEnd type="none" w="med" len="med"/>
            </a:ln>
            <a:effectLst/>
          </p:spPr>
          <p:txBody>
            <a:bodyPr/>
            <a:lstStyle/>
            <a:p>
              <a:pPr>
                <a:defRPr/>
              </a:pPr>
              <a:endParaRPr lang="en-US"/>
            </a:p>
          </p:txBody>
        </p:sp>
        <p:sp>
          <p:nvSpPr>
            <p:cNvPr id="7227" name="Freeform 59"/>
            <p:cNvSpPr>
              <a:spLocks/>
            </p:cNvSpPr>
            <p:nvPr/>
          </p:nvSpPr>
          <p:spPr bwMode="auto">
            <a:xfrm>
              <a:off x="287"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7F7F9F"/>
            </a:solidFill>
            <a:ln w="12700" cap="rnd" cmpd="sng">
              <a:noFill/>
              <a:prstDash val="solid"/>
              <a:round/>
              <a:headEnd type="none" w="med" len="med"/>
              <a:tailEnd type="none" w="med" len="med"/>
            </a:ln>
            <a:effectLst/>
          </p:spPr>
          <p:txBody>
            <a:bodyPr/>
            <a:lstStyle/>
            <a:p>
              <a:pPr>
                <a:defRPr/>
              </a:pPr>
              <a:endParaRPr lang="en-US"/>
            </a:p>
          </p:txBody>
        </p:sp>
        <p:sp>
          <p:nvSpPr>
            <p:cNvPr id="7228" name="Freeform 60"/>
            <p:cNvSpPr>
              <a:spLocks/>
            </p:cNvSpPr>
            <p:nvPr/>
          </p:nvSpPr>
          <p:spPr bwMode="auto">
            <a:xfrm>
              <a:off x="290"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8080A1"/>
            </a:solidFill>
            <a:ln w="12700" cap="rnd" cmpd="sng">
              <a:noFill/>
              <a:prstDash val="solid"/>
              <a:round/>
              <a:headEnd type="none" w="med" len="med"/>
              <a:tailEnd type="none" w="med" len="med"/>
            </a:ln>
            <a:effectLst/>
          </p:spPr>
          <p:txBody>
            <a:bodyPr/>
            <a:lstStyle/>
            <a:p>
              <a:pPr>
                <a:defRPr/>
              </a:pPr>
              <a:endParaRPr lang="en-US"/>
            </a:p>
          </p:txBody>
        </p:sp>
        <p:sp>
          <p:nvSpPr>
            <p:cNvPr id="7229" name="Freeform 61"/>
            <p:cNvSpPr>
              <a:spLocks/>
            </p:cNvSpPr>
            <p:nvPr/>
          </p:nvSpPr>
          <p:spPr bwMode="auto">
            <a:xfrm>
              <a:off x="293"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8282A3"/>
            </a:solidFill>
            <a:ln w="12700" cap="rnd" cmpd="sng">
              <a:noFill/>
              <a:prstDash val="solid"/>
              <a:round/>
              <a:headEnd type="none" w="med" len="med"/>
              <a:tailEnd type="none" w="med" len="med"/>
            </a:ln>
            <a:effectLst/>
          </p:spPr>
          <p:txBody>
            <a:bodyPr/>
            <a:lstStyle/>
            <a:p>
              <a:pPr>
                <a:defRPr/>
              </a:pPr>
              <a:endParaRPr lang="en-US"/>
            </a:p>
          </p:txBody>
        </p:sp>
        <p:sp>
          <p:nvSpPr>
            <p:cNvPr id="7230" name="Freeform 62"/>
            <p:cNvSpPr>
              <a:spLocks/>
            </p:cNvSpPr>
            <p:nvPr/>
          </p:nvSpPr>
          <p:spPr bwMode="auto">
            <a:xfrm>
              <a:off x="297"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8686A7"/>
            </a:solidFill>
            <a:ln w="12700" cap="rnd" cmpd="sng">
              <a:noFill/>
              <a:prstDash val="solid"/>
              <a:round/>
              <a:headEnd type="none" w="med" len="med"/>
              <a:tailEnd type="none" w="med" len="med"/>
            </a:ln>
            <a:effectLst/>
          </p:spPr>
          <p:txBody>
            <a:bodyPr/>
            <a:lstStyle/>
            <a:p>
              <a:pPr>
                <a:defRPr/>
              </a:pPr>
              <a:endParaRPr lang="en-US"/>
            </a:p>
          </p:txBody>
        </p:sp>
        <p:sp>
          <p:nvSpPr>
            <p:cNvPr id="7231" name="Freeform 63"/>
            <p:cNvSpPr>
              <a:spLocks/>
            </p:cNvSpPr>
            <p:nvPr/>
          </p:nvSpPr>
          <p:spPr bwMode="auto">
            <a:xfrm>
              <a:off x="300"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8787A8"/>
            </a:solidFill>
            <a:ln w="12700" cap="rnd" cmpd="sng">
              <a:noFill/>
              <a:prstDash val="solid"/>
              <a:round/>
              <a:headEnd type="none" w="med" len="med"/>
              <a:tailEnd type="none" w="med" len="med"/>
            </a:ln>
            <a:effectLst/>
          </p:spPr>
          <p:txBody>
            <a:bodyPr/>
            <a:lstStyle/>
            <a:p>
              <a:pPr>
                <a:defRPr/>
              </a:pPr>
              <a:endParaRPr lang="en-US"/>
            </a:p>
          </p:txBody>
        </p:sp>
        <p:sp>
          <p:nvSpPr>
            <p:cNvPr id="7232" name="Freeform 64"/>
            <p:cNvSpPr>
              <a:spLocks/>
            </p:cNvSpPr>
            <p:nvPr/>
          </p:nvSpPr>
          <p:spPr bwMode="auto">
            <a:xfrm>
              <a:off x="302" y="-43"/>
              <a:ext cx="18"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8888AB"/>
            </a:solidFill>
            <a:ln w="12700" cap="rnd" cmpd="sng">
              <a:noFill/>
              <a:prstDash val="solid"/>
              <a:round/>
              <a:headEnd type="none" w="med" len="med"/>
              <a:tailEnd type="none" w="med" len="med"/>
            </a:ln>
            <a:effectLst/>
          </p:spPr>
          <p:txBody>
            <a:bodyPr/>
            <a:lstStyle/>
            <a:p>
              <a:pPr>
                <a:defRPr/>
              </a:pPr>
              <a:endParaRPr lang="en-US"/>
            </a:p>
          </p:txBody>
        </p:sp>
        <p:sp>
          <p:nvSpPr>
            <p:cNvPr id="7233" name="Freeform 65"/>
            <p:cNvSpPr>
              <a:spLocks/>
            </p:cNvSpPr>
            <p:nvPr/>
          </p:nvSpPr>
          <p:spPr bwMode="auto">
            <a:xfrm>
              <a:off x="307"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8A8AAD"/>
            </a:solidFill>
            <a:ln w="12700" cap="rnd" cmpd="sng">
              <a:noFill/>
              <a:prstDash val="solid"/>
              <a:round/>
              <a:headEnd type="none" w="med" len="med"/>
              <a:tailEnd type="none" w="med" len="med"/>
            </a:ln>
            <a:effectLst/>
          </p:spPr>
          <p:txBody>
            <a:bodyPr/>
            <a:lstStyle/>
            <a:p>
              <a:pPr>
                <a:defRPr/>
              </a:pPr>
              <a:endParaRPr lang="en-US"/>
            </a:p>
          </p:txBody>
        </p:sp>
        <p:sp>
          <p:nvSpPr>
            <p:cNvPr id="7234" name="Freeform 66"/>
            <p:cNvSpPr>
              <a:spLocks/>
            </p:cNvSpPr>
            <p:nvPr/>
          </p:nvSpPr>
          <p:spPr bwMode="auto">
            <a:xfrm>
              <a:off x="310"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8D8DB1"/>
            </a:solidFill>
            <a:ln w="12700" cap="rnd" cmpd="sng">
              <a:noFill/>
              <a:prstDash val="solid"/>
              <a:round/>
              <a:headEnd type="none" w="med" len="med"/>
              <a:tailEnd type="none" w="med" len="med"/>
            </a:ln>
            <a:effectLst/>
          </p:spPr>
          <p:txBody>
            <a:bodyPr/>
            <a:lstStyle/>
            <a:p>
              <a:pPr>
                <a:defRPr/>
              </a:pPr>
              <a:endParaRPr lang="en-US"/>
            </a:p>
          </p:txBody>
        </p:sp>
        <p:sp>
          <p:nvSpPr>
            <p:cNvPr id="7235" name="Freeform 67"/>
            <p:cNvSpPr>
              <a:spLocks/>
            </p:cNvSpPr>
            <p:nvPr/>
          </p:nvSpPr>
          <p:spPr bwMode="auto">
            <a:xfrm>
              <a:off x="314"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8F8FB3"/>
            </a:solidFill>
            <a:ln w="12700" cap="rnd" cmpd="sng">
              <a:noFill/>
              <a:prstDash val="solid"/>
              <a:round/>
              <a:headEnd type="none" w="med" len="med"/>
              <a:tailEnd type="none" w="med" len="med"/>
            </a:ln>
            <a:effectLst/>
          </p:spPr>
          <p:txBody>
            <a:bodyPr/>
            <a:lstStyle/>
            <a:p>
              <a:pPr>
                <a:defRPr/>
              </a:pPr>
              <a:endParaRPr lang="en-US"/>
            </a:p>
          </p:txBody>
        </p:sp>
        <p:sp>
          <p:nvSpPr>
            <p:cNvPr id="7236" name="Freeform 68"/>
            <p:cNvSpPr>
              <a:spLocks/>
            </p:cNvSpPr>
            <p:nvPr/>
          </p:nvSpPr>
          <p:spPr bwMode="auto">
            <a:xfrm>
              <a:off x="317"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9090B4"/>
            </a:solidFill>
            <a:ln w="12700" cap="rnd" cmpd="sng">
              <a:noFill/>
              <a:prstDash val="solid"/>
              <a:round/>
              <a:headEnd type="none" w="med" len="med"/>
              <a:tailEnd type="none" w="med" len="med"/>
            </a:ln>
            <a:effectLst/>
          </p:spPr>
          <p:txBody>
            <a:bodyPr/>
            <a:lstStyle/>
            <a:p>
              <a:pPr>
                <a:defRPr/>
              </a:pPr>
              <a:endParaRPr lang="en-US"/>
            </a:p>
          </p:txBody>
        </p:sp>
        <p:sp>
          <p:nvSpPr>
            <p:cNvPr id="7237" name="Freeform 69"/>
            <p:cNvSpPr>
              <a:spLocks/>
            </p:cNvSpPr>
            <p:nvPr/>
          </p:nvSpPr>
          <p:spPr bwMode="auto">
            <a:xfrm>
              <a:off x="321"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9292B7"/>
            </a:solidFill>
            <a:ln w="12700" cap="rnd" cmpd="sng">
              <a:noFill/>
              <a:prstDash val="solid"/>
              <a:round/>
              <a:headEnd type="none" w="med" len="med"/>
              <a:tailEnd type="none" w="med" len="med"/>
            </a:ln>
            <a:effectLst/>
          </p:spPr>
          <p:txBody>
            <a:bodyPr/>
            <a:lstStyle/>
            <a:p>
              <a:pPr>
                <a:defRPr/>
              </a:pPr>
              <a:endParaRPr lang="en-US"/>
            </a:p>
          </p:txBody>
        </p:sp>
        <p:sp>
          <p:nvSpPr>
            <p:cNvPr id="7238" name="Freeform 70"/>
            <p:cNvSpPr>
              <a:spLocks/>
            </p:cNvSpPr>
            <p:nvPr/>
          </p:nvSpPr>
          <p:spPr bwMode="auto">
            <a:xfrm>
              <a:off x="324"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9595BA"/>
            </a:solidFill>
            <a:ln w="12700" cap="rnd" cmpd="sng">
              <a:noFill/>
              <a:prstDash val="solid"/>
              <a:round/>
              <a:headEnd type="none" w="med" len="med"/>
              <a:tailEnd type="none" w="med" len="med"/>
            </a:ln>
            <a:effectLst/>
          </p:spPr>
          <p:txBody>
            <a:bodyPr/>
            <a:lstStyle/>
            <a:p>
              <a:pPr>
                <a:defRPr/>
              </a:pPr>
              <a:endParaRPr lang="en-US"/>
            </a:p>
          </p:txBody>
        </p:sp>
        <p:sp>
          <p:nvSpPr>
            <p:cNvPr id="7239" name="Freeform 71"/>
            <p:cNvSpPr>
              <a:spLocks/>
            </p:cNvSpPr>
            <p:nvPr/>
          </p:nvSpPr>
          <p:spPr bwMode="auto">
            <a:xfrm>
              <a:off x="327"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9696BB"/>
            </a:solidFill>
            <a:ln w="12700" cap="rnd" cmpd="sng">
              <a:noFill/>
              <a:prstDash val="solid"/>
              <a:round/>
              <a:headEnd type="none" w="med" len="med"/>
              <a:tailEnd type="none" w="med" len="med"/>
            </a:ln>
            <a:effectLst/>
          </p:spPr>
          <p:txBody>
            <a:bodyPr/>
            <a:lstStyle/>
            <a:p>
              <a:pPr>
                <a:defRPr/>
              </a:pPr>
              <a:endParaRPr lang="en-US"/>
            </a:p>
          </p:txBody>
        </p:sp>
        <p:sp>
          <p:nvSpPr>
            <p:cNvPr id="7240" name="Freeform 72"/>
            <p:cNvSpPr>
              <a:spLocks/>
            </p:cNvSpPr>
            <p:nvPr/>
          </p:nvSpPr>
          <p:spPr bwMode="auto">
            <a:xfrm>
              <a:off x="330" y="-43"/>
              <a:ext cx="18"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9898BE"/>
            </a:solidFill>
            <a:ln w="12700" cap="rnd" cmpd="sng">
              <a:noFill/>
              <a:prstDash val="solid"/>
              <a:round/>
              <a:headEnd type="none" w="med" len="med"/>
              <a:tailEnd type="none" w="med" len="med"/>
            </a:ln>
            <a:effectLst/>
          </p:spPr>
          <p:txBody>
            <a:bodyPr/>
            <a:lstStyle/>
            <a:p>
              <a:pPr>
                <a:defRPr/>
              </a:pPr>
              <a:endParaRPr lang="en-US"/>
            </a:p>
          </p:txBody>
        </p:sp>
        <p:sp>
          <p:nvSpPr>
            <p:cNvPr id="7241" name="Freeform 73"/>
            <p:cNvSpPr>
              <a:spLocks/>
            </p:cNvSpPr>
            <p:nvPr/>
          </p:nvSpPr>
          <p:spPr bwMode="auto">
            <a:xfrm>
              <a:off x="334"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9999C0"/>
            </a:solidFill>
            <a:ln w="12700" cap="rnd" cmpd="sng">
              <a:noFill/>
              <a:prstDash val="solid"/>
              <a:round/>
              <a:headEnd type="none" w="med" len="med"/>
              <a:tailEnd type="none" w="med" len="med"/>
            </a:ln>
            <a:effectLst/>
          </p:spPr>
          <p:txBody>
            <a:bodyPr/>
            <a:lstStyle/>
            <a:p>
              <a:pPr>
                <a:defRPr/>
              </a:pPr>
              <a:endParaRPr lang="en-US"/>
            </a:p>
          </p:txBody>
        </p:sp>
        <p:sp>
          <p:nvSpPr>
            <p:cNvPr id="7242" name="Freeform 74"/>
            <p:cNvSpPr>
              <a:spLocks/>
            </p:cNvSpPr>
            <p:nvPr/>
          </p:nvSpPr>
          <p:spPr bwMode="auto">
            <a:xfrm>
              <a:off x="337"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9C9CC3"/>
            </a:solidFill>
            <a:ln w="12700" cap="rnd" cmpd="sng">
              <a:noFill/>
              <a:prstDash val="solid"/>
              <a:round/>
              <a:headEnd type="none" w="med" len="med"/>
              <a:tailEnd type="none" w="med" len="med"/>
            </a:ln>
            <a:effectLst/>
          </p:spPr>
          <p:txBody>
            <a:bodyPr/>
            <a:lstStyle/>
            <a:p>
              <a:pPr>
                <a:defRPr/>
              </a:pPr>
              <a:endParaRPr lang="en-US"/>
            </a:p>
          </p:txBody>
        </p:sp>
        <p:sp>
          <p:nvSpPr>
            <p:cNvPr id="7243" name="Freeform 75"/>
            <p:cNvSpPr>
              <a:spLocks/>
            </p:cNvSpPr>
            <p:nvPr/>
          </p:nvSpPr>
          <p:spPr bwMode="auto">
            <a:xfrm>
              <a:off x="341"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9E9EC5"/>
            </a:solidFill>
            <a:ln w="12700" cap="rnd" cmpd="sng">
              <a:noFill/>
              <a:prstDash val="solid"/>
              <a:round/>
              <a:headEnd type="none" w="med" len="med"/>
              <a:tailEnd type="none" w="med" len="med"/>
            </a:ln>
            <a:effectLst/>
          </p:spPr>
          <p:txBody>
            <a:bodyPr/>
            <a:lstStyle/>
            <a:p>
              <a:pPr>
                <a:defRPr/>
              </a:pPr>
              <a:endParaRPr lang="en-US"/>
            </a:p>
          </p:txBody>
        </p:sp>
        <p:sp>
          <p:nvSpPr>
            <p:cNvPr id="7244" name="Freeform 76"/>
            <p:cNvSpPr>
              <a:spLocks/>
            </p:cNvSpPr>
            <p:nvPr/>
          </p:nvSpPr>
          <p:spPr bwMode="auto">
            <a:xfrm>
              <a:off x="344"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9E9EC6"/>
            </a:solidFill>
            <a:ln w="12700" cap="rnd" cmpd="sng">
              <a:noFill/>
              <a:prstDash val="solid"/>
              <a:round/>
              <a:headEnd type="none" w="med" len="med"/>
              <a:tailEnd type="none" w="med" len="med"/>
            </a:ln>
            <a:effectLst/>
          </p:spPr>
          <p:txBody>
            <a:bodyPr/>
            <a:lstStyle/>
            <a:p>
              <a:pPr>
                <a:defRPr/>
              </a:pPr>
              <a:endParaRPr lang="en-US"/>
            </a:p>
          </p:txBody>
        </p:sp>
        <p:sp>
          <p:nvSpPr>
            <p:cNvPr id="7245" name="Freeform 77"/>
            <p:cNvSpPr>
              <a:spLocks/>
            </p:cNvSpPr>
            <p:nvPr/>
          </p:nvSpPr>
          <p:spPr bwMode="auto">
            <a:xfrm>
              <a:off x="348"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A0A0C8"/>
            </a:solidFill>
            <a:ln w="12700" cap="rnd" cmpd="sng">
              <a:noFill/>
              <a:prstDash val="solid"/>
              <a:round/>
              <a:headEnd type="none" w="med" len="med"/>
              <a:tailEnd type="none" w="med" len="med"/>
            </a:ln>
            <a:effectLst/>
          </p:spPr>
          <p:txBody>
            <a:bodyPr/>
            <a:lstStyle/>
            <a:p>
              <a:pPr>
                <a:defRPr/>
              </a:pPr>
              <a:endParaRPr lang="en-US"/>
            </a:p>
          </p:txBody>
        </p:sp>
        <p:sp>
          <p:nvSpPr>
            <p:cNvPr id="7246" name="Freeform 78"/>
            <p:cNvSpPr>
              <a:spLocks/>
            </p:cNvSpPr>
            <p:nvPr/>
          </p:nvSpPr>
          <p:spPr bwMode="auto">
            <a:xfrm>
              <a:off x="351"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A2A2CB"/>
            </a:solidFill>
            <a:ln w="12700" cap="rnd" cmpd="sng">
              <a:noFill/>
              <a:prstDash val="solid"/>
              <a:round/>
              <a:headEnd type="none" w="med" len="med"/>
              <a:tailEnd type="none" w="med" len="med"/>
            </a:ln>
            <a:effectLst/>
          </p:spPr>
          <p:txBody>
            <a:bodyPr/>
            <a:lstStyle/>
            <a:p>
              <a:pPr>
                <a:defRPr/>
              </a:pPr>
              <a:endParaRPr lang="en-US"/>
            </a:p>
          </p:txBody>
        </p:sp>
        <p:sp>
          <p:nvSpPr>
            <p:cNvPr id="7247" name="Freeform 79"/>
            <p:cNvSpPr>
              <a:spLocks/>
            </p:cNvSpPr>
            <p:nvPr/>
          </p:nvSpPr>
          <p:spPr bwMode="auto">
            <a:xfrm>
              <a:off x="354"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A3A3CC"/>
            </a:solidFill>
            <a:ln w="12700" cap="rnd" cmpd="sng">
              <a:noFill/>
              <a:prstDash val="solid"/>
              <a:round/>
              <a:headEnd type="none" w="med" len="med"/>
              <a:tailEnd type="none" w="med" len="med"/>
            </a:ln>
            <a:effectLst/>
          </p:spPr>
          <p:txBody>
            <a:bodyPr/>
            <a:lstStyle/>
            <a:p>
              <a:pPr>
                <a:defRPr/>
              </a:pPr>
              <a:endParaRPr lang="en-US"/>
            </a:p>
          </p:txBody>
        </p:sp>
        <p:sp>
          <p:nvSpPr>
            <p:cNvPr id="7248" name="Freeform 80"/>
            <p:cNvSpPr>
              <a:spLocks/>
            </p:cNvSpPr>
            <p:nvPr/>
          </p:nvSpPr>
          <p:spPr bwMode="auto">
            <a:xfrm>
              <a:off x="357" y="-43"/>
              <a:ext cx="18"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A5A5CE"/>
            </a:solidFill>
            <a:ln w="12700" cap="rnd" cmpd="sng">
              <a:noFill/>
              <a:prstDash val="solid"/>
              <a:round/>
              <a:headEnd type="none" w="med" len="med"/>
              <a:tailEnd type="none" w="med" len="med"/>
            </a:ln>
            <a:effectLst/>
          </p:spPr>
          <p:txBody>
            <a:bodyPr/>
            <a:lstStyle/>
            <a:p>
              <a:pPr>
                <a:defRPr/>
              </a:pPr>
              <a:endParaRPr lang="en-US"/>
            </a:p>
          </p:txBody>
        </p:sp>
        <p:sp>
          <p:nvSpPr>
            <p:cNvPr id="7249" name="Freeform 81"/>
            <p:cNvSpPr>
              <a:spLocks/>
            </p:cNvSpPr>
            <p:nvPr/>
          </p:nvSpPr>
          <p:spPr bwMode="auto">
            <a:xfrm>
              <a:off x="361"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A6A6D0"/>
            </a:solidFill>
            <a:ln w="12700" cap="rnd" cmpd="sng">
              <a:noFill/>
              <a:prstDash val="solid"/>
              <a:round/>
              <a:headEnd type="none" w="med" len="med"/>
              <a:tailEnd type="none" w="med" len="med"/>
            </a:ln>
            <a:effectLst/>
          </p:spPr>
          <p:txBody>
            <a:bodyPr/>
            <a:lstStyle/>
            <a:p>
              <a:pPr>
                <a:defRPr/>
              </a:pPr>
              <a:endParaRPr lang="en-US"/>
            </a:p>
          </p:txBody>
        </p:sp>
        <p:sp>
          <p:nvSpPr>
            <p:cNvPr id="7250" name="Freeform 82"/>
            <p:cNvSpPr>
              <a:spLocks/>
            </p:cNvSpPr>
            <p:nvPr/>
          </p:nvSpPr>
          <p:spPr bwMode="auto">
            <a:xfrm>
              <a:off x="364"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A9A9D3"/>
            </a:solidFill>
            <a:ln w="12700" cap="rnd" cmpd="sng">
              <a:noFill/>
              <a:prstDash val="solid"/>
              <a:round/>
              <a:headEnd type="none" w="med" len="med"/>
              <a:tailEnd type="none" w="med" len="med"/>
            </a:ln>
            <a:effectLst/>
          </p:spPr>
          <p:txBody>
            <a:bodyPr/>
            <a:lstStyle/>
            <a:p>
              <a:pPr>
                <a:defRPr/>
              </a:pPr>
              <a:endParaRPr lang="en-US"/>
            </a:p>
          </p:txBody>
        </p:sp>
        <p:sp>
          <p:nvSpPr>
            <p:cNvPr id="7251" name="Freeform 83"/>
            <p:cNvSpPr>
              <a:spLocks/>
            </p:cNvSpPr>
            <p:nvPr/>
          </p:nvSpPr>
          <p:spPr bwMode="auto">
            <a:xfrm>
              <a:off x="368"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AAAAD5"/>
            </a:solidFill>
            <a:ln w="12700" cap="rnd" cmpd="sng">
              <a:noFill/>
              <a:prstDash val="solid"/>
              <a:round/>
              <a:headEnd type="none" w="med" len="med"/>
              <a:tailEnd type="none" w="med" len="med"/>
            </a:ln>
            <a:effectLst/>
          </p:spPr>
          <p:txBody>
            <a:bodyPr/>
            <a:lstStyle/>
            <a:p>
              <a:pPr>
                <a:defRPr/>
              </a:pPr>
              <a:endParaRPr lang="en-US"/>
            </a:p>
          </p:txBody>
        </p:sp>
        <p:sp>
          <p:nvSpPr>
            <p:cNvPr id="7252" name="Freeform 84"/>
            <p:cNvSpPr>
              <a:spLocks/>
            </p:cNvSpPr>
            <p:nvPr/>
          </p:nvSpPr>
          <p:spPr bwMode="auto">
            <a:xfrm>
              <a:off x="371"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ABABD5"/>
            </a:solidFill>
            <a:ln w="12700" cap="rnd" cmpd="sng">
              <a:noFill/>
              <a:prstDash val="solid"/>
              <a:round/>
              <a:headEnd type="none" w="med" len="med"/>
              <a:tailEnd type="none" w="med" len="med"/>
            </a:ln>
            <a:effectLst/>
          </p:spPr>
          <p:txBody>
            <a:bodyPr/>
            <a:lstStyle/>
            <a:p>
              <a:pPr>
                <a:defRPr/>
              </a:pPr>
              <a:endParaRPr lang="en-US"/>
            </a:p>
          </p:txBody>
        </p:sp>
        <p:sp>
          <p:nvSpPr>
            <p:cNvPr id="7253" name="Freeform 85"/>
            <p:cNvSpPr>
              <a:spLocks/>
            </p:cNvSpPr>
            <p:nvPr/>
          </p:nvSpPr>
          <p:spPr bwMode="auto">
            <a:xfrm>
              <a:off x="375"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ACACD7"/>
            </a:solidFill>
            <a:ln w="12700" cap="rnd" cmpd="sng">
              <a:noFill/>
              <a:prstDash val="solid"/>
              <a:round/>
              <a:headEnd type="none" w="med" len="med"/>
              <a:tailEnd type="none" w="med" len="med"/>
            </a:ln>
            <a:effectLst/>
          </p:spPr>
          <p:txBody>
            <a:bodyPr/>
            <a:lstStyle/>
            <a:p>
              <a:pPr>
                <a:defRPr/>
              </a:pPr>
              <a:endParaRPr lang="en-US"/>
            </a:p>
          </p:txBody>
        </p:sp>
        <p:sp>
          <p:nvSpPr>
            <p:cNvPr id="7254" name="Freeform 86"/>
            <p:cNvSpPr>
              <a:spLocks/>
            </p:cNvSpPr>
            <p:nvPr/>
          </p:nvSpPr>
          <p:spPr bwMode="auto">
            <a:xfrm>
              <a:off x="378"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AEAEDA"/>
            </a:solidFill>
            <a:ln w="12700" cap="rnd" cmpd="sng">
              <a:noFill/>
              <a:prstDash val="solid"/>
              <a:round/>
              <a:headEnd type="none" w="med" len="med"/>
              <a:tailEnd type="none" w="med" len="med"/>
            </a:ln>
            <a:effectLst/>
          </p:spPr>
          <p:txBody>
            <a:bodyPr/>
            <a:lstStyle/>
            <a:p>
              <a:pPr>
                <a:defRPr/>
              </a:pPr>
              <a:endParaRPr lang="en-US"/>
            </a:p>
          </p:txBody>
        </p:sp>
        <p:sp>
          <p:nvSpPr>
            <p:cNvPr id="7255" name="Freeform 87"/>
            <p:cNvSpPr>
              <a:spLocks/>
            </p:cNvSpPr>
            <p:nvPr/>
          </p:nvSpPr>
          <p:spPr bwMode="auto">
            <a:xfrm>
              <a:off x="381"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AFAFDB"/>
            </a:solidFill>
            <a:ln w="12700" cap="rnd" cmpd="sng">
              <a:noFill/>
              <a:prstDash val="solid"/>
              <a:round/>
              <a:headEnd type="none" w="med" len="med"/>
              <a:tailEnd type="none" w="med" len="med"/>
            </a:ln>
            <a:effectLst/>
          </p:spPr>
          <p:txBody>
            <a:bodyPr/>
            <a:lstStyle/>
            <a:p>
              <a:pPr>
                <a:defRPr/>
              </a:pPr>
              <a:endParaRPr lang="en-US"/>
            </a:p>
          </p:txBody>
        </p:sp>
        <p:sp>
          <p:nvSpPr>
            <p:cNvPr id="7256" name="Freeform 88"/>
            <p:cNvSpPr>
              <a:spLocks/>
            </p:cNvSpPr>
            <p:nvPr/>
          </p:nvSpPr>
          <p:spPr bwMode="auto">
            <a:xfrm>
              <a:off x="384" y="-43"/>
              <a:ext cx="18"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B0B0DC"/>
            </a:solidFill>
            <a:ln w="12700" cap="rnd" cmpd="sng">
              <a:noFill/>
              <a:prstDash val="solid"/>
              <a:round/>
              <a:headEnd type="none" w="med" len="med"/>
              <a:tailEnd type="none" w="med" len="med"/>
            </a:ln>
            <a:effectLst/>
          </p:spPr>
          <p:txBody>
            <a:bodyPr/>
            <a:lstStyle/>
            <a:p>
              <a:pPr>
                <a:defRPr/>
              </a:pPr>
              <a:endParaRPr lang="en-US"/>
            </a:p>
          </p:txBody>
        </p:sp>
        <p:sp>
          <p:nvSpPr>
            <p:cNvPr id="7257" name="Freeform 89"/>
            <p:cNvSpPr>
              <a:spLocks/>
            </p:cNvSpPr>
            <p:nvPr/>
          </p:nvSpPr>
          <p:spPr bwMode="auto">
            <a:xfrm>
              <a:off x="388"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B1B1DE"/>
            </a:solidFill>
            <a:ln w="12700" cap="rnd" cmpd="sng">
              <a:noFill/>
              <a:prstDash val="solid"/>
              <a:round/>
              <a:headEnd type="none" w="med" len="med"/>
              <a:tailEnd type="none" w="med" len="med"/>
            </a:ln>
            <a:effectLst/>
          </p:spPr>
          <p:txBody>
            <a:bodyPr/>
            <a:lstStyle/>
            <a:p>
              <a:pPr>
                <a:defRPr/>
              </a:pPr>
              <a:endParaRPr lang="en-US"/>
            </a:p>
          </p:txBody>
        </p:sp>
        <p:sp>
          <p:nvSpPr>
            <p:cNvPr id="7258" name="Freeform 90"/>
            <p:cNvSpPr>
              <a:spLocks/>
            </p:cNvSpPr>
            <p:nvPr/>
          </p:nvSpPr>
          <p:spPr bwMode="auto">
            <a:xfrm>
              <a:off x="391"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B3B3E0"/>
            </a:solidFill>
            <a:ln w="12700" cap="rnd" cmpd="sng">
              <a:noFill/>
              <a:prstDash val="solid"/>
              <a:round/>
              <a:headEnd type="none" w="med" len="med"/>
              <a:tailEnd type="none" w="med" len="med"/>
            </a:ln>
            <a:effectLst/>
          </p:spPr>
          <p:txBody>
            <a:bodyPr/>
            <a:lstStyle/>
            <a:p>
              <a:pPr>
                <a:defRPr/>
              </a:pPr>
              <a:endParaRPr lang="en-US"/>
            </a:p>
          </p:txBody>
        </p:sp>
        <p:sp>
          <p:nvSpPr>
            <p:cNvPr id="7259" name="Freeform 91"/>
            <p:cNvSpPr>
              <a:spLocks/>
            </p:cNvSpPr>
            <p:nvPr/>
          </p:nvSpPr>
          <p:spPr bwMode="auto">
            <a:xfrm>
              <a:off x="395"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B4B4E1"/>
            </a:solidFill>
            <a:ln w="12700" cap="rnd" cmpd="sng">
              <a:noFill/>
              <a:prstDash val="solid"/>
              <a:round/>
              <a:headEnd type="none" w="med" len="med"/>
              <a:tailEnd type="none" w="med" len="med"/>
            </a:ln>
            <a:effectLst/>
          </p:spPr>
          <p:txBody>
            <a:bodyPr/>
            <a:lstStyle/>
            <a:p>
              <a:pPr>
                <a:defRPr/>
              </a:pPr>
              <a:endParaRPr lang="en-US"/>
            </a:p>
          </p:txBody>
        </p:sp>
        <p:sp>
          <p:nvSpPr>
            <p:cNvPr id="7260" name="Freeform 92"/>
            <p:cNvSpPr>
              <a:spLocks/>
            </p:cNvSpPr>
            <p:nvPr/>
          </p:nvSpPr>
          <p:spPr bwMode="auto">
            <a:xfrm>
              <a:off x="398"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B5B5E2"/>
            </a:solidFill>
            <a:ln w="12700" cap="rnd" cmpd="sng">
              <a:noFill/>
              <a:prstDash val="solid"/>
              <a:round/>
              <a:headEnd type="none" w="med" len="med"/>
              <a:tailEnd type="none" w="med" len="med"/>
            </a:ln>
            <a:effectLst/>
          </p:spPr>
          <p:txBody>
            <a:bodyPr/>
            <a:lstStyle/>
            <a:p>
              <a:pPr>
                <a:defRPr/>
              </a:pPr>
              <a:endParaRPr lang="en-US"/>
            </a:p>
          </p:txBody>
        </p:sp>
        <p:sp>
          <p:nvSpPr>
            <p:cNvPr id="7261" name="Freeform 93"/>
            <p:cNvSpPr>
              <a:spLocks/>
            </p:cNvSpPr>
            <p:nvPr/>
          </p:nvSpPr>
          <p:spPr bwMode="auto">
            <a:xfrm>
              <a:off x="402"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B6B6E4"/>
            </a:solidFill>
            <a:ln w="12700" cap="rnd" cmpd="sng">
              <a:noFill/>
              <a:prstDash val="solid"/>
              <a:round/>
              <a:headEnd type="none" w="med" len="med"/>
              <a:tailEnd type="none" w="med" len="med"/>
            </a:ln>
            <a:effectLst/>
          </p:spPr>
          <p:txBody>
            <a:bodyPr/>
            <a:lstStyle/>
            <a:p>
              <a:pPr>
                <a:defRPr/>
              </a:pPr>
              <a:endParaRPr lang="en-US"/>
            </a:p>
          </p:txBody>
        </p:sp>
        <p:sp>
          <p:nvSpPr>
            <p:cNvPr id="7262" name="Freeform 94"/>
            <p:cNvSpPr>
              <a:spLocks/>
            </p:cNvSpPr>
            <p:nvPr/>
          </p:nvSpPr>
          <p:spPr bwMode="auto">
            <a:xfrm>
              <a:off x="405"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B8B8E6"/>
            </a:solidFill>
            <a:ln w="12700" cap="rnd" cmpd="sng">
              <a:noFill/>
              <a:prstDash val="solid"/>
              <a:round/>
              <a:headEnd type="none" w="med" len="med"/>
              <a:tailEnd type="none" w="med" len="med"/>
            </a:ln>
            <a:effectLst/>
          </p:spPr>
          <p:txBody>
            <a:bodyPr/>
            <a:lstStyle/>
            <a:p>
              <a:pPr>
                <a:defRPr/>
              </a:pPr>
              <a:endParaRPr lang="en-US"/>
            </a:p>
          </p:txBody>
        </p:sp>
        <p:sp>
          <p:nvSpPr>
            <p:cNvPr id="7263" name="Freeform 95"/>
            <p:cNvSpPr>
              <a:spLocks/>
            </p:cNvSpPr>
            <p:nvPr/>
          </p:nvSpPr>
          <p:spPr bwMode="auto">
            <a:xfrm>
              <a:off x="408"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B8B8E6"/>
            </a:solidFill>
            <a:ln w="12700" cap="rnd" cmpd="sng">
              <a:noFill/>
              <a:prstDash val="solid"/>
              <a:round/>
              <a:headEnd type="none" w="med" len="med"/>
              <a:tailEnd type="none" w="med" len="med"/>
            </a:ln>
            <a:effectLst/>
          </p:spPr>
          <p:txBody>
            <a:bodyPr/>
            <a:lstStyle/>
            <a:p>
              <a:pPr>
                <a:defRPr/>
              </a:pPr>
              <a:endParaRPr lang="en-US"/>
            </a:p>
          </p:txBody>
        </p:sp>
        <p:sp>
          <p:nvSpPr>
            <p:cNvPr id="7264" name="Freeform 96"/>
            <p:cNvSpPr>
              <a:spLocks/>
            </p:cNvSpPr>
            <p:nvPr/>
          </p:nvSpPr>
          <p:spPr bwMode="auto">
            <a:xfrm>
              <a:off x="411" y="-43"/>
              <a:ext cx="18"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B9B9E7"/>
            </a:solidFill>
            <a:ln w="12700" cap="rnd" cmpd="sng">
              <a:noFill/>
              <a:prstDash val="solid"/>
              <a:round/>
              <a:headEnd type="none" w="med" len="med"/>
              <a:tailEnd type="none" w="med" len="med"/>
            </a:ln>
            <a:effectLst/>
          </p:spPr>
          <p:txBody>
            <a:bodyPr/>
            <a:lstStyle/>
            <a:p>
              <a:pPr>
                <a:defRPr/>
              </a:pPr>
              <a:endParaRPr lang="en-US"/>
            </a:p>
          </p:txBody>
        </p:sp>
        <p:sp>
          <p:nvSpPr>
            <p:cNvPr id="7265" name="Freeform 97"/>
            <p:cNvSpPr>
              <a:spLocks/>
            </p:cNvSpPr>
            <p:nvPr/>
          </p:nvSpPr>
          <p:spPr bwMode="auto">
            <a:xfrm>
              <a:off x="415"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BABAE9"/>
            </a:solidFill>
            <a:ln w="12700" cap="rnd" cmpd="sng">
              <a:noFill/>
              <a:prstDash val="solid"/>
              <a:round/>
              <a:headEnd type="none" w="med" len="med"/>
              <a:tailEnd type="none" w="med" len="med"/>
            </a:ln>
            <a:effectLst/>
          </p:spPr>
          <p:txBody>
            <a:bodyPr/>
            <a:lstStyle/>
            <a:p>
              <a:pPr>
                <a:defRPr/>
              </a:pPr>
              <a:endParaRPr lang="en-US"/>
            </a:p>
          </p:txBody>
        </p:sp>
        <p:sp>
          <p:nvSpPr>
            <p:cNvPr id="7266" name="Freeform 98"/>
            <p:cNvSpPr>
              <a:spLocks/>
            </p:cNvSpPr>
            <p:nvPr/>
          </p:nvSpPr>
          <p:spPr bwMode="auto">
            <a:xfrm>
              <a:off x="418"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BBBBEA"/>
            </a:solidFill>
            <a:ln w="12700" cap="rnd" cmpd="sng">
              <a:noFill/>
              <a:prstDash val="solid"/>
              <a:round/>
              <a:headEnd type="none" w="med" len="med"/>
              <a:tailEnd type="none" w="med" len="med"/>
            </a:ln>
            <a:effectLst/>
          </p:spPr>
          <p:txBody>
            <a:bodyPr/>
            <a:lstStyle/>
            <a:p>
              <a:pPr>
                <a:defRPr/>
              </a:pPr>
              <a:endParaRPr lang="en-US"/>
            </a:p>
          </p:txBody>
        </p:sp>
        <p:sp>
          <p:nvSpPr>
            <p:cNvPr id="7267" name="Freeform 99"/>
            <p:cNvSpPr>
              <a:spLocks/>
            </p:cNvSpPr>
            <p:nvPr/>
          </p:nvSpPr>
          <p:spPr bwMode="auto">
            <a:xfrm>
              <a:off x="422"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BCBCEC"/>
            </a:solidFill>
            <a:ln w="12700" cap="rnd" cmpd="sng">
              <a:noFill/>
              <a:prstDash val="solid"/>
              <a:round/>
              <a:headEnd type="none" w="med" len="med"/>
              <a:tailEnd type="none" w="med" len="med"/>
            </a:ln>
            <a:effectLst/>
          </p:spPr>
          <p:txBody>
            <a:bodyPr/>
            <a:lstStyle/>
            <a:p>
              <a:pPr>
                <a:defRPr/>
              </a:pPr>
              <a:endParaRPr lang="en-US"/>
            </a:p>
          </p:txBody>
        </p:sp>
        <p:sp>
          <p:nvSpPr>
            <p:cNvPr id="7268" name="Freeform 100"/>
            <p:cNvSpPr>
              <a:spLocks/>
            </p:cNvSpPr>
            <p:nvPr/>
          </p:nvSpPr>
          <p:spPr bwMode="auto">
            <a:xfrm>
              <a:off x="425"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BDBDEC"/>
            </a:solidFill>
            <a:ln w="12700" cap="rnd" cmpd="sng">
              <a:noFill/>
              <a:prstDash val="solid"/>
              <a:round/>
              <a:headEnd type="none" w="med" len="med"/>
              <a:tailEnd type="none" w="med" len="med"/>
            </a:ln>
            <a:effectLst/>
          </p:spPr>
          <p:txBody>
            <a:bodyPr/>
            <a:lstStyle/>
            <a:p>
              <a:pPr>
                <a:defRPr/>
              </a:pPr>
              <a:endParaRPr lang="en-US"/>
            </a:p>
          </p:txBody>
        </p:sp>
        <p:sp>
          <p:nvSpPr>
            <p:cNvPr id="7269" name="Freeform 101"/>
            <p:cNvSpPr>
              <a:spLocks/>
            </p:cNvSpPr>
            <p:nvPr/>
          </p:nvSpPr>
          <p:spPr bwMode="auto">
            <a:xfrm>
              <a:off x="429"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BEBEED"/>
            </a:solidFill>
            <a:ln w="12700" cap="rnd" cmpd="sng">
              <a:noFill/>
              <a:prstDash val="solid"/>
              <a:round/>
              <a:headEnd type="none" w="med" len="med"/>
              <a:tailEnd type="none" w="med" len="med"/>
            </a:ln>
            <a:effectLst/>
          </p:spPr>
          <p:txBody>
            <a:bodyPr/>
            <a:lstStyle/>
            <a:p>
              <a:pPr>
                <a:defRPr/>
              </a:pPr>
              <a:endParaRPr lang="en-US"/>
            </a:p>
          </p:txBody>
        </p:sp>
        <p:sp>
          <p:nvSpPr>
            <p:cNvPr id="7270" name="Freeform 102"/>
            <p:cNvSpPr>
              <a:spLocks/>
            </p:cNvSpPr>
            <p:nvPr/>
          </p:nvSpPr>
          <p:spPr bwMode="auto">
            <a:xfrm>
              <a:off x="432"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BFBFEF"/>
            </a:solidFill>
            <a:ln w="12700" cap="rnd" cmpd="sng">
              <a:noFill/>
              <a:prstDash val="solid"/>
              <a:round/>
              <a:headEnd type="none" w="med" len="med"/>
              <a:tailEnd type="none" w="med" len="med"/>
            </a:ln>
            <a:effectLst/>
          </p:spPr>
          <p:txBody>
            <a:bodyPr/>
            <a:lstStyle/>
            <a:p>
              <a:pPr>
                <a:defRPr/>
              </a:pPr>
              <a:endParaRPr lang="en-US"/>
            </a:p>
          </p:txBody>
        </p:sp>
        <p:sp>
          <p:nvSpPr>
            <p:cNvPr id="7271" name="Freeform 103"/>
            <p:cNvSpPr>
              <a:spLocks/>
            </p:cNvSpPr>
            <p:nvPr/>
          </p:nvSpPr>
          <p:spPr bwMode="auto">
            <a:xfrm>
              <a:off x="435"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BFBFEF"/>
            </a:solidFill>
            <a:ln w="12700" cap="rnd" cmpd="sng">
              <a:noFill/>
              <a:prstDash val="solid"/>
              <a:round/>
              <a:headEnd type="none" w="med" len="med"/>
              <a:tailEnd type="none" w="med" len="med"/>
            </a:ln>
            <a:effectLst/>
          </p:spPr>
          <p:txBody>
            <a:bodyPr/>
            <a:lstStyle/>
            <a:p>
              <a:pPr>
                <a:defRPr/>
              </a:pPr>
              <a:endParaRPr lang="en-US"/>
            </a:p>
          </p:txBody>
        </p:sp>
        <p:sp>
          <p:nvSpPr>
            <p:cNvPr id="7272" name="Freeform 104"/>
            <p:cNvSpPr>
              <a:spLocks/>
            </p:cNvSpPr>
            <p:nvPr/>
          </p:nvSpPr>
          <p:spPr bwMode="auto">
            <a:xfrm>
              <a:off x="438"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0C0F0"/>
            </a:solidFill>
            <a:ln w="12700" cap="rnd" cmpd="sng">
              <a:noFill/>
              <a:prstDash val="solid"/>
              <a:round/>
              <a:headEnd type="none" w="med" len="med"/>
              <a:tailEnd type="none" w="med" len="med"/>
            </a:ln>
            <a:effectLst/>
          </p:spPr>
          <p:txBody>
            <a:bodyPr/>
            <a:lstStyle/>
            <a:p>
              <a:pPr>
                <a:defRPr/>
              </a:pPr>
              <a:endParaRPr lang="en-US"/>
            </a:p>
          </p:txBody>
        </p:sp>
        <p:sp>
          <p:nvSpPr>
            <p:cNvPr id="7273" name="Freeform 105"/>
            <p:cNvSpPr>
              <a:spLocks/>
            </p:cNvSpPr>
            <p:nvPr/>
          </p:nvSpPr>
          <p:spPr bwMode="auto">
            <a:xfrm>
              <a:off x="442"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1C1F1"/>
            </a:solidFill>
            <a:ln w="12700" cap="rnd" cmpd="sng">
              <a:noFill/>
              <a:prstDash val="solid"/>
              <a:round/>
              <a:headEnd type="none" w="med" len="med"/>
              <a:tailEnd type="none" w="med" len="med"/>
            </a:ln>
            <a:effectLst/>
          </p:spPr>
          <p:txBody>
            <a:bodyPr/>
            <a:lstStyle/>
            <a:p>
              <a:pPr>
                <a:defRPr/>
              </a:pPr>
              <a:endParaRPr lang="en-US"/>
            </a:p>
          </p:txBody>
        </p:sp>
        <p:sp>
          <p:nvSpPr>
            <p:cNvPr id="7274" name="Freeform 106"/>
            <p:cNvSpPr>
              <a:spLocks/>
            </p:cNvSpPr>
            <p:nvPr/>
          </p:nvSpPr>
          <p:spPr bwMode="auto">
            <a:xfrm>
              <a:off x="445"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2C2F2"/>
            </a:solidFill>
            <a:ln w="12700" cap="rnd" cmpd="sng">
              <a:noFill/>
              <a:prstDash val="solid"/>
              <a:round/>
              <a:headEnd type="none" w="med" len="med"/>
              <a:tailEnd type="none" w="med" len="med"/>
            </a:ln>
            <a:effectLst/>
          </p:spPr>
          <p:txBody>
            <a:bodyPr/>
            <a:lstStyle/>
            <a:p>
              <a:pPr>
                <a:defRPr/>
              </a:pPr>
              <a:endParaRPr lang="en-US"/>
            </a:p>
          </p:txBody>
        </p:sp>
        <p:sp>
          <p:nvSpPr>
            <p:cNvPr id="7275" name="Freeform 107"/>
            <p:cNvSpPr>
              <a:spLocks/>
            </p:cNvSpPr>
            <p:nvPr/>
          </p:nvSpPr>
          <p:spPr bwMode="auto">
            <a:xfrm>
              <a:off x="449"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2C2F3"/>
            </a:solidFill>
            <a:ln w="12700" cap="rnd" cmpd="sng">
              <a:noFill/>
              <a:prstDash val="solid"/>
              <a:round/>
              <a:headEnd type="none" w="med" len="med"/>
              <a:tailEnd type="none" w="med" len="med"/>
            </a:ln>
            <a:effectLst/>
          </p:spPr>
          <p:txBody>
            <a:bodyPr/>
            <a:lstStyle/>
            <a:p>
              <a:pPr>
                <a:defRPr/>
              </a:pPr>
              <a:endParaRPr lang="en-US"/>
            </a:p>
          </p:txBody>
        </p:sp>
        <p:sp>
          <p:nvSpPr>
            <p:cNvPr id="7276" name="Freeform 108"/>
            <p:cNvSpPr>
              <a:spLocks/>
            </p:cNvSpPr>
            <p:nvPr/>
          </p:nvSpPr>
          <p:spPr bwMode="auto">
            <a:xfrm>
              <a:off x="452"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3C3F3"/>
            </a:solidFill>
            <a:ln w="12700" cap="rnd" cmpd="sng">
              <a:noFill/>
              <a:prstDash val="solid"/>
              <a:round/>
              <a:headEnd type="none" w="med" len="med"/>
              <a:tailEnd type="none" w="med" len="med"/>
            </a:ln>
            <a:effectLst/>
          </p:spPr>
          <p:txBody>
            <a:bodyPr/>
            <a:lstStyle/>
            <a:p>
              <a:pPr>
                <a:defRPr/>
              </a:pPr>
              <a:endParaRPr lang="en-US"/>
            </a:p>
          </p:txBody>
        </p:sp>
        <p:sp>
          <p:nvSpPr>
            <p:cNvPr id="7277" name="Freeform 109"/>
            <p:cNvSpPr>
              <a:spLocks/>
            </p:cNvSpPr>
            <p:nvPr/>
          </p:nvSpPr>
          <p:spPr bwMode="auto">
            <a:xfrm>
              <a:off x="454" y="-43"/>
              <a:ext cx="18"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3C3F4"/>
            </a:solidFill>
            <a:ln w="12700" cap="rnd" cmpd="sng">
              <a:noFill/>
              <a:prstDash val="solid"/>
              <a:round/>
              <a:headEnd type="none" w="med" len="med"/>
              <a:tailEnd type="none" w="med" len="med"/>
            </a:ln>
            <a:effectLst/>
          </p:spPr>
          <p:txBody>
            <a:bodyPr/>
            <a:lstStyle/>
            <a:p>
              <a:pPr>
                <a:defRPr/>
              </a:pPr>
              <a:endParaRPr lang="en-US"/>
            </a:p>
          </p:txBody>
        </p:sp>
        <p:sp>
          <p:nvSpPr>
            <p:cNvPr id="7278" name="Freeform 110"/>
            <p:cNvSpPr>
              <a:spLocks/>
            </p:cNvSpPr>
            <p:nvPr/>
          </p:nvSpPr>
          <p:spPr bwMode="auto">
            <a:xfrm>
              <a:off x="459"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4C4F5"/>
            </a:solidFill>
            <a:ln w="12700" cap="rnd" cmpd="sng">
              <a:noFill/>
              <a:prstDash val="solid"/>
              <a:round/>
              <a:headEnd type="none" w="med" len="med"/>
              <a:tailEnd type="none" w="med" len="med"/>
            </a:ln>
            <a:effectLst/>
          </p:spPr>
          <p:txBody>
            <a:bodyPr/>
            <a:lstStyle/>
            <a:p>
              <a:pPr>
                <a:defRPr/>
              </a:pPr>
              <a:endParaRPr lang="en-US"/>
            </a:p>
          </p:txBody>
        </p:sp>
        <p:sp>
          <p:nvSpPr>
            <p:cNvPr id="7279" name="Freeform 111"/>
            <p:cNvSpPr>
              <a:spLocks/>
            </p:cNvSpPr>
            <p:nvPr/>
          </p:nvSpPr>
          <p:spPr bwMode="auto">
            <a:xfrm>
              <a:off x="462"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4C4F6"/>
            </a:solidFill>
            <a:ln w="12700" cap="rnd" cmpd="sng">
              <a:noFill/>
              <a:prstDash val="solid"/>
              <a:round/>
              <a:headEnd type="none" w="med" len="med"/>
              <a:tailEnd type="none" w="med" len="med"/>
            </a:ln>
            <a:effectLst/>
          </p:spPr>
          <p:txBody>
            <a:bodyPr/>
            <a:lstStyle/>
            <a:p>
              <a:pPr>
                <a:defRPr/>
              </a:pPr>
              <a:endParaRPr lang="en-US"/>
            </a:p>
          </p:txBody>
        </p:sp>
        <p:sp>
          <p:nvSpPr>
            <p:cNvPr id="7280" name="Freeform 112"/>
            <p:cNvSpPr>
              <a:spLocks/>
            </p:cNvSpPr>
            <p:nvPr/>
          </p:nvSpPr>
          <p:spPr bwMode="auto">
            <a:xfrm>
              <a:off x="465"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5C5F6"/>
            </a:solidFill>
            <a:ln w="12700" cap="rnd" cmpd="sng">
              <a:noFill/>
              <a:prstDash val="solid"/>
              <a:round/>
              <a:headEnd type="none" w="med" len="med"/>
              <a:tailEnd type="none" w="med" len="med"/>
            </a:ln>
            <a:effectLst/>
          </p:spPr>
          <p:txBody>
            <a:bodyPr/>
            <a:lstStyle/>
            <a:p>
              <a:pPr>
                <a:defRPr/>
              </a:pPr>
              <a:endParaRPr lang="en-US"/>
            </a:p>
          </p:txBody>
        </p:sp>
        <p:sp>
          <p:nvSpPr>
            <p:cNvPr id="7281" name="Freeform 113"/>
            <p:cNvSpPr>
              <a:spLocks/>
            </p:cNvSpPr>
            <p:nvPr/>
          </p:nvSpPr>
          <p:spPr bwMode="auto">
            <a:xfrm>
              <a:off x="469"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6C6F7"/>
            </a:solidFill>
            <a:ln w="12700" cap="rnd" cmpd="sng">
              <a:noFill/>
              <a:prstDash val="solid"/>
              <a:round/>
              <a:headEnd type="none" w="med" len="med"/>
              <a:tailEnd type="none" w="med" len="med"/>
            </a:ln>
            <a:effectLst/>
          </p:spPr>
          <p:txBody>
            <a:bodyPr/>
            <a:lstStyle/>
            <a:p>
              <a:pPr>
                <a:defRPr/>
              </a:pPr>
              <a:endParaRPr lang="en-US"/>
            </a:p>
          </p:txBody>
        </p:sp>
        <p:sp>
          <p:nvSpPr>
            <p:cNvPr id="7282" name="Freeform 114"/>
            <p:cNvSpPr>
              <a:spLocks/>
            </p:cNvSpPr>
            <p:nvPr/>
          </p:nvSpPr>
          <p:spPr bwMode="auto">
            <a:xfrm>
              <a:off x="472"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6C6F8"/>
            </a:solidFill>
            <a:ln w="12700" cap="rnd" cmpd="sng">
              <a:noFill/>
              <a:prstDash val="solid"/>
              <a:round/>
              <a:headEnd type="none" w="med" len="med"/>
              <a:tailEnd type="none" w="med" len="med"/>
            </a:ln>
            <a:effectLst/>
          </p:spPr>
          <p:txBody>
            <a:bodyPr/>
            <a:lstStyle/>
            <a:p>
              <a:pPr>
                <a:defRPr/>
              </a:pPr>
              <a:endParaRPr lang="en-US"/>
            </a:p>
          </p:txBody>
        </p:sp>
        <p:sp>
          <p:nvSpPr>
            <p:cNvPr id="7283" name="Freeform 115"/>
            <p:cNvSpPr>
              <a:spLocks/>
            </p:cNvSpPr>
            <p:nvPr/>
          </p:nvSpPr>
          <p:spPr bwMode="auto">
            <a:xfrm>
              <a:off x="476"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7C7F9"/>
            </a:solidFill>
            <a:ln w="12700" cap="rnd" cmpd="sng">
              <a:noFill/>
              <a:prstDash val="solid"/>
              <a:round/>
              <a:headEnd type="none" w="med" len="med"/>
              <a:tailEnd type="none" w="med" len="med"/>
            </a:ln>
            <a:effectLst/>
          </p:spPr>
          <p:txBody>
            <a:bodyPr/>
            <a:lstStyle/>
            <a:p>
              <a:pPr>
                <a:defRPr/>
              </a:pPr>
              <a:endParaRPr lang="en-US"/>
            </a:p>
          </p:txBody>
        </p:sp>
        <p:sp>
          <p:nvSpPr>
            <p:cNvPr id="7284" name="Freeform 116"/>
            <p:cNvSpPr>
              <a:spLocks/>
            </p:cNvSpPr>
            <p:nvPr/>
          </p:nvSpPr>
          <p:spPr bwMode="auto">
            <a:xfrm>
              <a:off x="479"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7C7F9"/>
            </a:solidFill>
            <a:ln w="12700" cap="rnd" cmpd="sng">
              <a:noFill/>
              <a:prstDash val="solid"/>
              <a:round/>
              <a:headEnd type="none" w="med" len="med"/>
              <a:tailEnd type="none" w="med" len="med"/>
            </a:ln>
            <a:effectLst/>
          </p:spPr>
          <p:txBody>
            <a:bodyPr/>
            <a:lstStyle/>
            <a:p>
              <a:pPr>
                <a:defRPr/>
              </a:pPr>
              <a:endParaRPr lang="en-US"/>
            </a:p>
          </p:txBody>
        </p:sp>
        <p:sp>
          <p:nvSpPr>
            <p:cNvPr id="7285" name="Freeform 117"/>
            <p:cNvSpPr>
              <a:spLocks/>
            </p:cNvSpPr>
            <p:nvPr/>
          </p:nvSpPr>
          <p:spPr bwMode="auto">
            <a:xfrm>
              <a:off x="481" y="-43"/>
              <a:ext cx="18"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7C7F9"/>
            </a:solidFill>
            <a:ln w="12700" cap="rnd" cmpd="sng">
              <a:noFill/>
              <a:prstDash val="solid"/>
              <a:round/>
              <a:headEnd type="none" w="med" len="med"/>
              <a:tailEnd type="none" w="med" len="med"/>
            </a:ln>
            <a:effectLst/>
          </p:spPr>
          <p:txBody>
            <a:bodyPr/>
            <a:lstStyle/>
            <a:p>
              <a:pPr>
                <a:defRPr/>
              </a:pPr>
              <a:endParaRPr lang="en-US"/>
            </a:p>
          </p:txBody>
        </p:sp>
        <p:sp>
          <p:nvSpPr>
            <p:cNvPr id="7286" name="Freeform 118"/>
            <p:cNvSpPr>
              <a:spLocks/>
            </p:cNvSpPr>
            <p:nvPr/>
          </p:nvSpPr>
          <p:spPr bwMode="auto">
            <a:xfrm>
              <a:off x="486"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8C8FA"/>
            </a:solidFill>
            <a:ln w="12700" cap="rnd" cmpd="sng">
              <a:noFill/>
              <a:prstDash val="solid"/>
              <a:round/>
              <a:headEnd type="none" w="med" len="med"/>
              <a:tailEnd type="none" w="med" len="med"/>
            </a:ln>
            <a:effectLst/>
          </p:spPr>
          <p:txBody>
            <a:bodyPr/>
            <a:lstStyle/>
            <a:p>
              <a:pPr>
                <a:defRPr/>
              </a:pPr>
              <a:endParaRPr lang="en-US"/>
            </a:p>
          </p:txBody>
        </p:sp>
        <p:sp>
          <p:nvSpPr>
            <p:cNvPr id="7287" name="Freeform 119"/>
            <p:cNvSpPr>
              <a:spLocks/>
            </p:cNvSpPr>
            <p:nvPr/>
          </p:nvSpPr>
          <p:spPr bwMode="auto">
            <a:xfrm>
              <a:off x="489"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8C8FA"/>
            </a:solidFill>
            <a:ln w="12700" cap="rnd" cmpd="sng">
              <a:noFill/>
              <a:prstDash val="solid"/>
              <a:round/>
              <a:headEnd type="none" w="med" len="med"/>
              <a:tailEnd type="none" w="med" len="med"/>
            </a:ln>
            <a:effectLst/>
          </p:spPr>
          <p:txBody>
            <a:bodyPr/>
            <a:lstStyle/>
            <a:p>
              <a:pPr>
                <a:defRPr/>
              </a:pPr>
              <a:endParaRPr lang="en-US"/>
            </a:p>
          </p:txBody>
        </p:sp>
        <p:sp>
          <p:nvSpPr>
            <p:cNvPr id="7288" name="Freeform 120"/>
            <p:cNvSpPr>
              <a:spLocks/>
            </p:cNvSpPr>
            <p:nvPr/>
          </p:nvSpPr>
          <p:spPr bwMode="auto">
            <a:xfrm>
              <a:off x="492"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9C9FB"/>
            </a:solidFill>
            <a:ln w="12700" cap="rnd" cmpd="sng">
              <a:noFill/>
              <a:prstDash val="solid"/>
              <a:round/>
              <a:headEnd type="none" w="med" len="med"/>
              <a:tailEnd type="none" w="med" len="med"/>
            </a:ln>
            <a:effectLst/>
          </p:spPr>
          <p:txBody>
            <a:bodyPr/>
            <a:lstStyle/>
            <a:p>
              <a:pPr>
                <a:defRPr/>
              </a:pPr>
              <a:endParaRPr lang="en-US"/>
            </a:p>
          </p:txBody>
        </p:sp>
        <p:sp>
          <p:nvSpPr>
            <p:cNvPr id="7289" name="Freeform 121"/>
            <p:cNvSpPr>
              <a:spLocks/>
            </p:cNvSpPr>
            <p:nvPr/>
          </p:nvSpPr>
          <p:spPr bwMode="auto">
            <a:xfrm>
              <a:off x="496"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9C9FB"/>
            </a:solidFill>
            <a:ln w="12700" cap="rnd" cmpd="sng">
              <a:noFill/>
              <a:prstDash val="solid"/>
              <a:round/>
              <a:headEnd type="none" w="med" len="med"/>
              <a:tailEnd type="none" w="med" len="med"/>
            </a:ln>
            <a:effectLst/>
          </p:spPr>
          <p:txBody>
            <a:bodyPr/>
            <a:lstStyle/>
            <a:p>
              <a:pPr>
                <a:defRPr/>
              </a:pPr>
              <a:endParaRPr lang="en-US"/>
            </a:p>
          </p:txBody>
        </p:sp>
        <p:sp>
          <p:nvSpPr>
            <p:cNvPr id="7290" name="Freeform 122"/>
            <p:cNvSpPr>
              <a:spLocks/>
            </p:cNvSpPr>
            <p:nvPr/>
          </p:nvSpPr>
          <p:spPr bwMode="auto">
            <a:xfrm>
              <a:off x="499"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9C9FC"/>
            </a:solidFill>
            <a:ln w="12700" cap="rnd" cmpd="sng">
              <a:noFill/>
              <a:prstDash val="solid"/>
              <a:round/>
              <a:headEnd type="none" w="med" len="med"/>
              <a:tailEnd type="none" w="med" len="med"/>
            </a:ln>
            <a:effectLst/>
          </p:spPr>
          <p:txBody>
            <a:bodyPr/>
            <a:lstStyle/>
            <a:p>
              <a:pPr>
                <a:defRPr/>
              </a:pPr>
              <a:endParaRPr lang="en-US"/>
            </a:p>
          </p:txBody>
        </p:sp>
        <p:sp>
          <p:nvSpPr>
            <p:cNvPr id="7291" name="Freeform 123"/>
            <p:cNvSpPr>
              <a:spLocks/>
            </p:cNvSpPr>
            <p:nvPr/>
          </p:nvSpPr>
          <p:spPr bwMode="auto">
            <a:xfrm>
              <a:off x="503"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ACAFC"/>
            </a:solidFill>
            <a:ln w="12700" cap="rnd" cmpd="sng">
              <a:noFill/>
              <a:prstDash val="solid"/>
              <a:round/>
              <a:headEnd type="none" w="med" len="med"/>
              <a:tailEnd type="none" w="med" len="med"/>
            </a:ln>
            <a:effectLst/>
          </p:spPr>
          <p:txBody>
            <a:bodyPr/>
            <a:lstStyle/>
            <a:p>
              <a:pPr>
                <a:defRPr/>
              </a:pPr>
              <a:endParaRPr lang="en-US"/>
            </a:p>
          </p:txBody>
        </p:sp>
        <p:sp>
          <p:nvSpPr>
            <p:cNvPr id="7292" name="Freeform 124"/>
            <p:cNvSpPr>
              <a:spLocks/>
            </p:cNvSpPr>
            <p:nvPr/>
          </p:nvSpPr>
          <p:spPr bwMode="auto">
            <a:xfrm>
              <a:off x="506"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ACAFC"/>
            </a:solidFill>
            <a:ln w="12700" cap="rnd" cmpd="sng">
              <a:noFill/>
              <a:prstDash val="solid"/>
              <a:round/>
              <a:headEnd type="none" w="med" len="med"/>
              <a:tailEnd type="none" w="med" len="med"/>
            </a:ln>
            <a:effectLst/>
          </p:spPr>
          <p:txBody>
            <a:bodyPr/>
            <a:lstStyle/>
            <a:p>
              <a:pPr>
                <a:defRPr/>
              </a:pPr>
              <a:endParaRPr lang="en-US"/>
            </a:p>
          </p:txBody>
        </p:sp>
        <p:sp>
          <p:nvSpPr>
            <p:cNvPr id="7293" name="Freeform 125"/>
            <p:cNvSpPr>
              <a:spLocks/>
            </p:cNvSpPr>
            <p:nvPr/>
          </p:nvSpPr>
          <p:spPr bwMode="auto">
            <a:xfrm>
              <a:off x="508" y="-43"/>
              <a:ext cx="18"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ACAFD"/>
            </a:solidFill>
            <a:ln w="12700" cap="rnd" cmpd="sng">
              <a:noFill/>
              <a:prstDash val="solid"/>
              <a:round/>
              <a:headEnd type="none" w="med" len="med"/>
              <a:tailEnd type="none" w="med" len="med"/>
            </a:ln>
            <a:effectLst/>
          </p:spPr>
          <p:txBody>
            <a:bodyPr/>
            <a:lstStyle/>
            <a:p>
              <a:pPr>
                <a:defRPr/>
              </a:pPr>
              <a:endParaRPr lang="en-US"/>
            </a:p>
          </p:txBody>
        </p:sp>
        <p:sp>
          <p:nvSpPr>
            <p:cNvPr id="7294" name="Freeform 126"/>
            <p:cNvSpPr>
              <a:spLocks/>
            </p:cNvSpPr>
            <p:nvPr/>
          </p:nvSpPr>
          <p:spPr bwMode="auto">
            <a:xfrm>
              <a:off x="513"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ACAFD"/>
            </a:solidFill>
            <a:ln w="12700" cap="rnd" cmpd="sng">
              <a:noFill/>
              <a:prstDash val="solid"/>
              <a:round/>
              <a:headEnd type="none" w="med" len="med"/>
              <a:tailEnd type="none" w="med" len="med"/>
            </a:ln>
            <a:effectLst/>
          </p:spPr>
          <p:txBody>
            <a:bodyPr/>
            <a:lstStyle/>
            <a:p>
              <a:pPr>
                <a:defRPr/>
              </a:pPr>
              <a:endParaRPr lang="en-US"/>
            </a:p>
          </p:txBody>
        </p:sp>
        <p:sp>
          <p:nvSpPr>
            <p:cNvPr id="7295" name="Freeform 127"/>
            <p:cNvSpPr>
              <a:spLocks/>
            </p:cNvSpPr>
            <p:nvPr/>
          </p:nvSpPr>
          <p:spPr bwMode="auto">
            <a:xfrm>
              <a:off x="516"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BCBFD"/>
            </a:solidFill>
            <a:ln w="12700" cap="rnd" cmpd="sng">
              <a:noFill/>
              <a:prstDash val="solid"/>
              <a:round/>
              <a:headEnd type="none" w="med" len="med"/>
              <a:tailEnd type="none" w="med" len="med"/>
            </a:ln>
            <a:effectLst/>
          </p:spPr>
          <p:txBody>
            <a:bodyPr/>
            <a:lstStyle/>
            <a:p>
              <a:pPr>
                <a:defRPr/>
              </a:pPr>
              <a:endParaRPr lang="en-US"/>
            </a:p>
          </p:txBody>
        </p:sp>
        <p:sp>
          <p:nvSpPr>
            <p:cNvPr id="7296" name="Freeform 128"/>
            <p:cNvSpPr>
              <a:spLocks/>
            </p:cNvSpPr>
            <p:nvPr/>
          </p:nvSpPr>
          <p:spPr bwMode="auto">
            <a:xfrm>
              <a:off x="519"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BCBFE"/>
            </a:solidFill>
            <a:ln w="12700" cap="rnd" cmpd="sng">
              <a:noFill/>
              <a:prstDash val="solid"/>
              <a:round/>
              <a:headEnd type="none" w="med" len="med"/>
              <a:tailEnd type="none" w="med" len="med"/>
            </a:ln>
            <a:effectLst/>
          </p:spPr>
          <p:txBody>
            <a:bodyPr/>
            <a:lstStyle/>
            <a:p>
              <a:pPr>
                <a:defRPr/>
              </a:pPr>
              <a:endParaRPr lang="en-US"/>
            </a:p>
          </p:txBody>
        </p:sp>
        <p:sp>
          <p:nvSpPr>
            <p:cNvPr id="7297" name="Freeform 129"/>
            <p:cNvSpPr>
              <a:spLocks/>
            </p:cNvSpPr>
            <p:nvPr/>
          </p:nvSpPr>
          <p:spPr bwMode="auto">
            <a:xfrm>
              <a:off x="523"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BCBFE"/>
            </a:solidFill>
            <a:ln w="12700" cap="rnd" cmpd="sng">
              <a:noFill/>
              <a:prstDash val="solid"/>
              <a:round/>
              <a:headEnd type="none" w="med" len="med"/>
              <a:tailEnd type="none" w="med" len="med"/>
            </a:ln>
            <a:effectLst/>
          </p:spPr>
          <p:txBody>
            <a:bodyPr/>
            <a:lstStyle/>
            <a:p>
              <a:pPr>
                <a:defRPr/>
              </a:pPr>
              <a:endParaRPr lang="en-US"/>
            </a:p>
          </p:txBody>
        </p:sp>
        <p:sp>
          <p:nvSpPr>
            <p:cNvPr id="7298" name="Freeform 130"/>
            <p:cNvSpPr>
              <a:spLocks/>
            </p:cNvSpPr>
            <p:nvPr/>
          </p:nvSpPr>
          <p:spPr bwMode="auto">
            <a:xfrm>
              <a:off x="526"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BCBFE"/>
            </a:solidFill>
            <a:ln w="12700" cap="rnd" cmpd="sng">
              <a:noFill/>
              <a:prstDash val="solid"/>
              <a:round/>
              <a:headEnd type="none" w="med" len="med"/>
              <a:tailEnd type="none" w="med" len="med"/>
            </a:ln>
            <a:effectLst/>
          </p:spPr>
          <p:txBody>
            <a:bodyPr/>
            <a:lstStyle/>
            <a:p>
              <a:pPr>
                <a:defRPr/>
              </a:pPr>
              <a:endParaRPr lang="en-US"/>
            </a:p>
          </p:txBody>
        </p:sp>
        <p:sp>
          <p:nvSpPr>
            <p:cNvPr id="7299" name="Freeform 131"/>
            <p:cNvSpPr>
              <a:spLocks/>
            </p:cNvSpPr>
            <p:nvPr/>
          </p:nvSpPr>
          <p:spPr bwMode="auto">
            <a:xfrm>
              <a:off x="530"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CCCFF"/>
            </a:solidFill>
            <a:ln w="12700" cap="rnd" cmpd="sng">
              <a:noFill/>
              <a:prstDash val="solid"/>
              <a:round/>
              <a:headEnd type="none" w="med" len="med"/>
              <a:tailEnd type="none" w="med" len="med"/>
            </a:ln>
            <a:effectLst/>
          </p:spPr>
          <p:txBody>
            <a:bodyPr/>
            <a:lstStyle/>
            <a:p>
              <a:pPr>
                <a:defRPr/>
              </a:pPr>
              <a:endParaRPr lang="en-US"/>
            </a:p>
          </p:txBody>
        </p:sp>
        <p:sp>
          <p:nvSpPr>
            <p:cNvPr id="7300" name="Freeform 132"/>
            <p:cNvSpPr>
              <a:spLocks/>
            </p:cNvSpPr>
            <p:nvPr/>
          </p:nvSpPr>
          <p:spPr bwMode="auto">
            <a:xfrm>
              <a:off x="533"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CCCFF"/>
            </a:solidFill>
            <a:ln w="12700" cap="rnd" cmpd="sng">
              <a:noFill/>
              <a:prstDash val="solid"/>
              <a:round/>
              <a:headEnd type="none" w="med" len="med"/>
              <a:tailEnd type="none" w="med" len="med"/>
            </a:ln>
            <a:effectLst/>
          </p:spPr>
          <p:txBody>
            <a:bodyPr/>
            <a:lstStyle/>
            <a:p>
              <a:pPr>
                <a:defRPr/>
              </a:pPr>
              <a:endParaRPr lang="en-US"/>
            </a:p>
          </p:txBody>
        </p:sp>
        <p:sp>
          <p:nvSpPr>
            <p:cNvPr id="7301" name="Freeform 133"/>
            <p:cNvSpPr>
              <a:spLocks/>
            </p:cNvSpPr>
            <p:nvPr/>
          </p:nvSpPr>
          <p:spPr bwMode="auto">
            <a:xfrm>
              <a:off x="535" y="-43"/>
              <a:ext cx="18"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BCBFE"/>
            </a:solidFill>
            <a:ln w="12700" cap="rnd" cmpd="sng">
              <a:noFill/>
              <a:prstDash val="solid"/>
              <a:round/>
              <a:headEnd type="none" w="med" len="med"/>
              <a:tailEnd type="none" w="med" len="med"/>
            </a:ln>
            <a:effectLst/>
          </p:spPr>
          <p:txBody>
            <a:bodyPr/>
            <a:lstStyle/>
            <a:p>
              <a:pPr>
                <a:defRPr/>
              </a:pPr>
              <a:endParaRPr lang="en-US"/>
            </a:p>
          </p:txBody>
        </p:sp>
        <p:sp>
          <p:nvSpPr>
            <p:cNvPr id="7302" name="Freeform 134"/>
            <p:cNvSpPr>
              <a:spLocks/>
            </p:cNvSpPr>
            <p:nvPr/>
          </p:nvSpPr>
          <p:spPr bwMode="auto">
            <a:xfrm>
              <a:off x="540"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BCBFE"/>
            </a:solidFill>
            <a:ln w="12700" cap="rnd" cmpd="sng">
              <a:noFill/>
              <a:prstDash val="solid"/>
              <a:round/>
              <a:headEnd type="none" w="med" len="med"/>
              <a:tailEnd type="none" w="med" len="med"/>
            </a:ln>
            <a:effectLst/>
          </p:spPr>
          <p:txBody>
            <a:bodyPr/>
            <a:lstStyle/>
            <a:p>
              <a:pPr>
                <a:defRPr/>
              </a:pPr>
              <a:endParaRPr lang="en-US"/>
            </a:p>
          </p:txBody>
        </p:sp>
        <p:sp>
          <p:nvSpPr>
            <p:cNvPr id="7303" name="Freeform 135"/>
            <p:cNvSpPr>
              <a:spLocks/>
            </p:cNvSpPr>
            <p:nvPr/>
          </p:nvSpPr>
          <p:spPr bwMode="auto">
            <a:xfrm>
              <a:off x="543"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BCBFE"/>
            </a:solidFill>
            <a:ln w="12700" cap="rnd" cmpd="sng">
              <a:noFill/>
              <a:prstDash val="solid"/>
              <a:round/>
              <a:headEnd type="none" w="med" len="med"/>
              <a:tailEnd type="none" w="med" len="med"/>
            </a:ln>
            <a:effectLst/>
          </p:spPr>
          <p:txBody>
            <a:bodyPr/>
            <a:lstStyle/>
            <a:p>
              <a:pPr>
                <a:defRPr/>
              </a:pPr>
              <a:endParaRPr lang="en-US"/>
            </a:p>
          </p:txBody>
        </p:sp>
        <p:sp>
          <p:nvSpPr>
            <p:cNvPr id="7304" name="Freeform 136"/>
            <p:cNvSpPr>
              <a:spLocks/>
            </p:cNvSpPr>
            <p:nvPr/>
          </p:nvSpPr>
          <p:spPr bwMode="auto">
            <a:xfrm>
              <a:off x="546"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BCBFD"/>
            </a:solidFill>
            <a:ln w="12700" cap="rnd" cmpd="sng">
              <a:noFill/>
              <a:prstDash val="solid"/>
              <a:round/>
              <a:headEnd type="none" w="med" len="med"/>
              <a:tailEnd type="none" w="med" len="med"/>
            </a:ln>
            <a:effectLst/>
          </p:spPr>
          <p:txBody>
            <a:bodyPr/>
            <a:lstStyle/>
            <a:p>
              <a:pPr>
                <a:defRPr/>
              </a:pPr>
              <a:endParaRPr lang="en-US"/>
            </a:p>
          </p:txBody>
        </p:sp>
        <p:sp>
          <p:nvSpPr>
            <p:cNvPr id="7305" name="Freeform 137"/>
            <p:cNvSpPr>
              <a:spLocks/>
            </p:cNvSpPr>
            <p:nvPr/>
          </p:nvSpPr>
          <p:spPr bwMode="auto">
            <a:xfrm>
              <a:off x="550"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ACAFD"/>
            </a:solidFill>
            <a:ln w="12700" cap="rnd" cmpd="sng">
              <a:noFill/>
              <a:prstDash val="solid"/>
              <a:round/>
              <a:headEnd type="none" w="med" len="med"/>
              <a:tailEnd type="none" w="med" len="med"/>
            </a:ln>
            <a:effectLst/>
          </p:spPr>
          <p:txBody>
            <a:bodyPr/>
            <a:lstStyle/>
            <a:p>
              <a:pPr>
                <a:defRPr/>
              </a:pPr>
              <a:endParaRPr lang="en-US"/>
            </a:p>
          </p:txBody>
        </p:sp>
        <p:sp>
          <p:nvSpPr>
            <p:cNvPr id="7306" name="Freeform 138"/>
            <p:cNvSpPr>
              <a:spLocks/>
            </p:cNvSpPr>
            <p:nvPr/>
          </p:nvSpPr>
          <p:spPr bwMode="auto">
            <a:xfrm>
              <a:off x="554"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ACAFD"/>
            </a:solidFill>
            <a:ln w="12700" cap="rnd" cmpd="sng">
              <a:noFill/>
              <a:prstDash val="solid"/>
              <a:round/>
              <a:headEnd type="none" w="med" len="med"/>
              <a:tailEnd type="none" w="med" len="med"/>
            </a:ln>
            <a:effectLst/>
          </p:spPr>
          <p:txBody>
            <a:bodyPr/>
            <a:lstStyle/>
            <a:p>
              <a:pPr>
                <a:defRPr/>
              </a:pPr>
              <a:endParaRPr lang="en-US"/>
            </a:p>
          </p:txBody>
        </p:sp>
        <p:sp>
          <p:nvSpPr>
            <p:cNvPr id="7307" name="Freeform 139"/>
            <p:cNvSpPr>
              <a:spLocks/>
            </p:cNvSpPr>
            <p:nvPr/>
          </p:nvSpPr>
          <p:spPr bwMode="auto">
            <a:xfrm>
              <a:off x="557"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ACAFC"/>
            </a:solidFill>
            <a:ln w="12700" cap="rnd" cmpd="sng">
              <a:noFill/>
              <a:prstDash val="solid"/>
              <a:round/>
              <a:headEnd type="none" w="med" len="med"/>
              <a:tailEnd type="none" w="med" len="med"/>
            </a:ln>
            <a:effectLst/>
          </p:spPr>
          <p:txBody>
            <a:bodyPr/>
            <a:lstStyle/>
            <a:p>
              <a:pPr>
                <a:defRPr/>
              </a:pPr>
              <a:endParaRPr lang="en-US"/>
            </a:p>
          </p:txBody>
        </p:sp>
        <p:sp>
          <p:nvSpPr>
            <p:cNvPr id="7308" name="Freeform 140"/>
            <p:cNvSpPr>
              <a:spLocks/>
            </p:cNvSpPr>
            <p:nvPr/>
          </p:nvSpPr>
          <p:spPr bwMode="auto">
            <a:xfrm>
              <a:off x="560"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ACAFC"/>
            </a:solidFill>
            <a:ln w="12700" cap="rnd" cmpd="sng">
              <a:noFill/>
              <a:prstDash val="solid"/>
              <a:round/>
              <a:headEnd type="none" w="med" len="med"/>
              <a:tailEnd type="none" w="med" len="med"/>
            </a:ln>
            <a:effectLst/>
          </p:spPr>
          <p:txBody>
            <a:bodyPr/>
            <a:lstStyle/>
            <a:p>
              <a:pPr>
                <a:defRPr/>
              </a:pPr>
              <a:endParaRPr lang="en-US"/>
            </a:p>
          </p:txBody>
        </p:sp>
        <p:sp>
          <p:nvSpPr>
            <p:cNvPr id="7309" name="Freeform 141"/>
            <p:cNvSpPr>
              <a:spLocks/>
            </p:cNvSpPr>
            <p:nvPr/>
          </p:nvSpPr>
          <p:spPr bwMode="auto">
            <a:xfrm>
              <a:off x="563" y="-43"/>
              <a:ext cx="18"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9C9FC"/>
            </a:solidFill>
            <a:ln w="12700" cap="rnd" cmpd="sng">
              <a:noFill/>
              <a:prstDash val="solid"/>
              <a:round/>
              <a:headEnd type="none" w="med" len="med"/>
              <a:tailEnd type="none" w="med" len="med"/>
            </a:ln>
            <a:effectLst/>
          </p:spPr>
          <p:txBody>
            <a:bodyPr/>
            <a:lstStyle/>
            <a:p>
              <a:pPr>
                <a:defRPr/>
              </a:pPr>
              <a:endParaRPr lang="en-US"/>
            </a:p>
          </p:txBody>
        </p:sp>
        <p:sp>
          <p:nvSpPr>
            <p:cNvPr id="7310" name="Freeform 142"/>
            <p:cNvSpPr>
              <a:spLocks/>
            </p:cNvSpPr>
            <p:nvPr/>
          </p:nvSpPr>
          <p:spPr bwMode="auto">
            <a:xfrm>
              <a:off x="567"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9C9FB"/>
            </a:solidFill>
            <a:ln w="12700" cap="rnd" cmpd="sng">
              <a:noFill/>
              <a:prstDash val="solid"/>
              <a:round/>
              <a:headEnd type="none" w="med" len="med"/>
              <a:tailEnd type="none" w="med" len="med"/>
            </a:ln>
            <a:effectLst/>
          </p:spPr>
          <p:txBody>
            <a:bodyPr/>
            <a:lstStyle/>
            <a:p>
              <a:pPr>
                <a:defRPr/>
              </a:pPr>
              <a:endParaRPr lang="en-US"/>
            </a:p>
          </p:txBody>
        </p:sp>
        <p:sp>
          <p:nvSpPr>
            <p:cNvPr id="7311" name="Freeform 143"/>
            <p:cNvSpPr>
              <a:spLocks/>
            </p:cNvSpPr>
            <p:nvPr/>
          </p:nvSpPr>
          <p:spPr bwMode="auto">
            <a:xfrm>
              <a:off x="570"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9C9FB"/>
            </a:solidFill>
            <a:ln w="12700" cap="rnd" cmpd="sng">
              <a:noFill/>
              <a:prstDash val="solid"/>
              <a:round/>
              <a:headEnd type="none" w="med" len="med"/>
              <a:tailEnd type="none" w="med" len="med"/>
            </a:ln>
            <a:effectLst/>
          </p:spPr>
          <p:txBody>
            <a:bodyPr/>
            <a:lstStyle/>
            <a:p>
              <a:pPr>
                <a:defRPr/>
              </a:pPr>
              <a:endParaRPr lang="en-US"/>
            </a:p>
          </p:txBody>
        </p:sp>
        <p:sp>
          <p:nvSpPr>
            <p:cNvPr id="7312" name="Freeform 144"/>
            <p:cNvSpPr>
              <a:spLocks/>
            </p:cNvSpPr>
            <p:nvPr/>
          </p:nvSpPr>
          <p:spPr bwMode="auto">
            <a:xfrm>
              <a:off x="573"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8C8FB"/>
            </a:solidFill>
            <a:ln w="12700" cap="rnd" cmpd="sng">
              <a:noFill/>
              <a:prstDash val="solid"/>
              <a:round/>
              <a:headEnd type="none" w="med" len="med"/>
              <a:tailEnd type="none" w="med" len="med"/>
            </a:ln>
            <a:effectLst/>
          </p:spPr>
          <p:txBody>
            <a:bodyPr/>
            <a:lstStyle/>
            <a:p>
              <a:pPr>
                <a:defRPr/>
              </a:pPr>
              <a:endParaRPr lang="en-US"/>
            </a:p>
          </p:txBody>
        </p:sp>
        <p:sp>
          <p:nvSpPr>
            <p:cNvPr id="7313" name="Freeform 145"/>
            <p:cNvSpPr>
              <a:spLocks/>
            </p:cNvSpPr>
            <p:nvPr/>
          </p:nvSpPr>
          <p:spPr bwMode="auto">
            <a:xfrm>
              <a:off x="577"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8C8FA"/>
            </a:solidFill>
            <a:ln w="12700" cap="rnd" cmpd="sng">
              <a:noFill/>
              <a:prstDash val="solid"/>
              <a:round/>
              <a:headEnd type="none" w="med" len="med"/>
              <a:tailEnd type="none" w="med" len="med"/>
            </a:ln>
            <a:effectLst/>
          </p:spPr>
          <p:txBody>
            <a:bodyPr/>
            <a:lstStyle/>
            <a:p>
              <a:pPr>
                <a:defRPr/>
              </a:pPr>
              <a:endParaRPr lang="en-US"/>
            </a:p>
          </p:txBody>
        </p:sp>
        <p:sp>
          <p:nvSpPr>
            <p:cNvPr id="7314" name="Freeform 146"/>
            <p:cNvSpPr>
              <a:spLocks/>
            </p:cNvSpPr>
            <p:nvPr/>
          </p:nvSpPr>
          <p:spPr bwMode="auto">
            <a:xfrm>
              <a:off x="581"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7C7F9"/>
            </a:solidFill>
            <a:ln w="12700" cap="rnd" cmpd="sng">
              <a:noFill/>
              <a:prstDash val="solid"/>
              <a:round/>
              <a:headEnd type="none" w="med" len="med"/>
              <a:tailEnd type="none" w="med" len="med"/>
            </a:ln>
            <a:effectLst/>
          </p:spPr>
          <p:txBody>
            <a:bodyPr/>
            <a:lstStyle/>
            <a:p>
              <a:pPr>
                <a:defRPr/>
              </a:pPr>
              <a:endParaRPr lang="en-US"/>
            </a:p>
          </p:txBody>
        </p:sp>
        <p:sp>
          <p:nvSpPr>
            <p:cNvPr id="7315" name="Freeform 147"/>
            <p:cNvSpPr>
              <a:spLocks/>
            </p:cNvSpPr>
            <p:nvPr/>
          </p:nvSpPr>
          <p:spPr bwMode="auto">
            <a:xfrm>
              <a:off x="584"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7C7F9"/>
            </a:solidFill>
            <a:ln w="12700" cap="rnd" cmpd="sng">
              <a:noFill/>
              <a:prstDash val="solid"/>
              <a:round/>
              <a:headEnd type="none" w="med" len="med"/>
              <a:tailEnd type="none" w="med" len="med"/>
            </a:ln>
            <a:effectLst/>
          </p:spPr>
          <p:txBody>
            <a:bodyPr/>
            <a:lstStyle/>
            <a:p>
              <a:pPr>
                <a:defRPr/>
              </a:pPr>
              <a:endParaRPr lang="en-US"/>
            </a:p>
          </p:txBody>
        </p:sp>
        <p:sp>
          <p:nvSpPr>
            <p:cNvPr id="7316" name="Freeform 148"/>
            <p:cNvSpPr>
              <a:spLocks/>
            </p:cNvSpPr>
            <p:nvPr/>
          </p:nvSpPr>
          <p:spPr bwMode="auto">
            <a:xfrm>
              <a:off x="587"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7C7F9"/>
            </a:solidFill>
            <a:ln w="12700" cap="rnd" cmpd="sng">
              <a:noFill/>
              <a:prstDash val="solid"/>
              <a:round/>
              <a:headEnd type="none" w="med" len="med"/>
              <a:tailEnd type="none" w="med" len="med"/>
            </a:ln>
            <a:effectLst/>
          </p:spPr>
          <p:txBody>
            <a:bodyPr/>
            <a:lstStyle/>
            <a:p>
              <a:pPr>
                <a:defRPr/>
              </a:pPr>
              <a:endParaRPr lang="en-US"/>
            </a:p>
          </p:txBody>
        </p:sp>
        <p:sp>
          <p:nvSpPr>
            <p:cNvPr id="7317" name="Freeform 149"/>
            <p:cNvSpPr>
              <a:spLocks/>
            </p:cNvSpPr>
            <p:nvPr/>
          </p:nvSpPr>
          <p:spPr bwMode="auto">
            <a:xfrm>
              <a:off x="590" y="-43"/>
              <a:ext cx="18"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6C6F8"/>
            </a:solidFill>
            <a:ln w="12700" cap="rnd" cmpd="sng">
              <a:noFill/>
              <a:prstDash val="solid"/>
              <a:round/>
              <a:headEnd type="none" w="med" len="med"/>
              <a:tailEnd type="none" w="med" len="med"/>
            </a:ln>
            <a:effectLst/>
          </p:spPr>
          <p:txBody>
            <a:bodyPr/>
            <a:lstStyle/>
            <a:p>
              <a:pPr>
                <a:defRPr/>
              </a:pPr>
              <a:endParaRPr lang="en-US"/>
            </a:p>
          </p:txBody>
        </p:sp>
        <p:sp>
          <p:nvSpPr>
            <p:cNvPr id="7318" name="Freeform 150"/>
            <p:cNvSpPr>
              <a:spLocks/>
            </p:cNvSpPr>
            <p:nvPr/>
          </p:nvSpPr>
          <p:spPr bwMode="auto">
            <a:xfrm>
              <a:off x="594"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6C6F7"/>
            </a:solidFill>
            <a:ln w="12700" cap="rnd" cmpd="sng">
              <a:noFill/>
              <a:prstDash val="solid"/>
              <a:round/>
              <a:headEnd type="none" w="med" len="med"/>
              <a:tailEnd type="none" w="med" len="med"/>
            </a:ln>
            <a:effectLst/>
          </p:spPr>
          <p:txBody>
            <a:bodyPr/>
            <a:lstStyle/>
            <a:p>
              <a:pPr>
                <a:defRPr/>
              </a:pPr>
              <a:endParaRPr lang="en-US"/>
            </a:p>
          </p:txBody>
        </p:sp>
        <p:sp>
          <p:nvSpPr>
            <p:cNvPr id="7319" name="Freeform 151"/>
            <p:cNvSpPr>
              <a:spLocks/>
            </p:cNvSpPr>
            <p:nvPr/>
          </p:nvSpPr>
          <p:spPr bwMode="auto">
            <a:xfrm>
              <a:off x="597"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5C5F7"/>
            </a:solidFill>
            <a:ln w="12700" cap="rnd" cmpd="sng">
              <a:noFill/>
              <a:prstDash val="solid"/>
              <a:round/>
              <a:headEnd type="none" w="med" len="med"/>
              <a:tailEnd type="none" w="med" len="med"/>
            </a:ln>
            <a:effectLst/>
          </p:spPr>
          <p:txBody>
            <a:bodyPr/>
            <a:lstStyle/>
            <a:p>
              <a:pPr>
                <a:defRPr/>
              </a:pPr>
              <a:endParaRPr lang="en-US"/>
            </a:p>
          </p:txBody>
        </p:sp>
        <p:sp>
          <p:nvSpPr>
            <p:cNvPr id="7320" name="Freeform 152"/>
            <p:cNvSpPr>
              <a:spLocks/>
            </p:cNvSpPr>
            <p:nvPr/>
          </p:nvSpPr>
          <p:spPr bwMode="auto">
            <a:xfrm>
              <a:off x="600"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5C5F6"/>
            </a:solidFill>
            <a:ln w="12700" cap="rnd" cmpd="sng">
              <a:noFill/>
              <a:prstDash val="solid"/>
              <a:round/>
              <a:headEnd type="none" w="med" len="med"/>
              <a:tailEnd type="none" w="med" len="med"/>
            </a:ln>
            <a:effectLst/>
          </p:spPr>
          <p:txBody>
            <a:bodyPr/>
            <a:lstStyle/>
            <a:p>
              <a:pPr>
                <a:defRPr/>
              </a:pPr>
              <a:endParaRPr lang="en-US"/>
            </a:p>
          </p:txBody>
        </p:sp>
        <p:sp>
          <p:nvSpPr>
            <p:cNvPr id="7321" name="Freeform 153"/>
            <p:cNvSpPr>
              <a:spLocks/>
            </p:cNvSpPr>
            <p:nvPr/>
          </p:nvSpPr>
          <p:spPr bwMode="auto">
            <a:xfrm>
              <a:off x="604"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4C4F5"/>
            </a:solidFill>
            <a:ln w="12700" cap="rnd" cmpd="sng">
              <a:noFill/>
              <a:prstDash val="solid"/>
              <a:round/>
              <a:headEnd type="none" w="med" len="med"/>
              <a:tailEnd type="none" w="med" len="med"/>
            </a:ln>
            <a:effectLst/>
          </p:spPr>
          <p:txBody>
            <a:bodyPr/>
            <a:lstStyle/>
            <a:p>
              <a:pPr>
                <a:defRPr/>
              </a:pPr>
              <a:endParaRPr lang="en-US"/>
            </a:p>
          </p:txBody>
        </p:sp>
        <p:sp>
          <p:nvSpPr>
            <p:cNvPr id="7322" name="Freeform 154"/>
            <p:cNvSpPr>
              <a:spLocks/>
            </p:cNvSpPr>
            <p:nvPr/>
          </p:nvSpPr>
          <p:spPr bwMode="auto">
            <a:xfrm>
              <a:off x="608"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3C3F4"/>
            </a:solidFill>
            <a:ln w="12700" cap="rnd" cmpd="sng">
              <a:noFill/>
              <a:prstDash val="solid"/>
              <a:round/>
              <a:headEnd type="none" w="med" len="med"/>
              <a:tailEnd type="none" w="med" len="med"/>
            </a:ln>
            <a:effectLst/>
          </p:spPr>
          <p:txBody>
            <a:bodyPr/>
            <a:lstStyle/>
            <a:p>
              <a:pPr>
                <a:defRPr/>
              </a:pPr>
              <a:endParaRPr lang="en-US"/>
            </a:p>
          </p:txBody>
        </p:sp>
        <p:sp>
          <p:nvSpPr>
            <p:cNvPr id="7323" name="Freeform 155"/>
            <p:cNvSpPr>
              <a:spLocks/>
            </p:cNvSpPr>
            <p:nvPr/>
          </p:nvSpPr>
          <p:spPr bwMode="auto">
            <a:xfrm>
              <a:off x="611"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3C3F3"/>
            </a:solidFill>
            <a:ln w="12700" cap="rnd" cmpd="sng">
              <a:noFill/>
              <a:prstDash val="solid"/>
              <a:round/>
              <a:headEnd type="none" w="med" len="med"/>
              <a:tailEnd type="none" w="med" len="med"/>
            </a:ln>
            <a:effectLst/>
          </p:spPr>
          <p:txBody>
            <a:bodyPr/>
            <a:lstStyle/>
            <a:p>
              <a:pPr>
                <a:defRPr/>
              </a:pPr>
              <a:endParaRPr lang="en-US"/>
            </a:p>
          </p:txBody>
        </p:sp>
        <p:sp>
          <p:nvSpPr>
            <p:cNvPr id="7324" name="Freeform 156"/>
            <p:cNvSpPr>
              <a:spLocks/>
            </p:cNvSpPr>
            <p:nvPr/>
          </p:nvSpPr>
          <p:spPr bwMode="auto">
            <a:xfrm>
              <a:off x="614"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2C2F3"/>
            </a:solidFill>
            <a:ln w="12700" cap="rnd" cmpd="sng">
              <a:noFill/>
              <a:prstDash val="solid"/>
              <a:round/>
              <a:headEnd type="none" w="med" len="med"/>
              <a:tailEnd type="none" w="med" len="med"/>
            </a:ln>
            <a:effectLst/>
          </p:spPr>
          <p:txBody>
            <a:bodyPr/>
            <a:lstStyle/>
            <a:p>
              <a:pPr>
                <a:defRPr/>
              </a:pPr>
              <a:endParaRPr lang="en-US"/>
            </a:p>
          </p:txBody>
        </p:sp>
        <p:sp>
          <p:nvSpPr>
            <p:cNvPr id="7325" name="Freeform 157"/>
            <p:cNvSpPr>
              <a:spLocks/>
            </p:cNvSpPr>
            <p:nvPr/>
          </p:nvSpPr>
          <p:spPr bwMode="auto">
            <a:xfrm>
              <a:off x="617" y="-43"/>
              <a:ext cx="18"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2C2F2"/>
            </a:solidFill>
            <a:ln w="12700" cap="rnd" cmpd="sng">
              <a:noFill/>
              <a:prstDash val="solid"/>
              <a:round/>
              <a:headEnd type="none" w="med" len="med"/>
              <a:tailEnd type="none" w="med" len="med"/>
            </a:ln>
            <a:effectLst/>
          </p:spPr>
          <p:txBody>
            <a:bodyPr/>
            <a:lstStyle/>
            <a:p>
              <a:pPr>
                <a:defRPr/>
              </a:pPr>
              <a:endParaRPr lang="en-US"/>
            </a:p>
          </p:txBody>
        </p:sp>
        <p:sp>
          <p:nvSpPr>
            <p:cNvPr id="7326" name="Freeform 158"/>
            <p:cNvSpPr>
              <a:spLocks/>
            </p:cNvSpPr>
            <p:nvPr/>
          </p:nvSpPr>
          <p:spPr bwMode="auto">
            <a:xfrm>
              <a:off x="621"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1C1F1"/>
            </a:solidFill>
            <a:ln w="12700" cap="rnd" cmpd="sng">
              <a:noFill/>
              <a:prstDash val="solid"/>
              <a:round/>
              <a:headEnd type="none" w="med" len="med"/>
              <a:tailEnd type="none" w="med" len="med"/>
            </a:ln>
            <a:effectLst/>
          </p:spPr>
          <p:txBody>
            <a:bodyPr/>
            <a:lstStyle/>
            <a:p>
              <a:pPr>
                <a:defRPr/>
              </a:pPr>
              <a:endParaRPr lang="en-US"/>
            </a:p>
          </p:txBody>
        </p:sp>
        <p:sp>
          <p:nvSpPr>
            <p:cNvPr id="7327" name="Freeform 159"/>
            <p:cNvSpPr>
              <a:spLocks/>
            </p:cNvSpPr>
            <p:nvPr/>
          </p:nvSpPr>
          <p:spPr bwMode="auto">
            <a:xfrm>
              <a:off x="624"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0C0F1"/>
            </a:solidFill>
            <a:ln w="12700" cap="rnd" cmpd="sng">
              <a:noFill/>
              <a:prstDash val="solid"/>
              <a:round/>
              <a:headEnd type="none" w="med" len="med"/>
              <a:tailEnd type="none" w="med" len="med"/>
            </a:ln>
            <a:effectLst/>
          </p:spPr>
          <p:txBody>
            <a:bodyPr/>
            <a:lstStyle/>
            <a:p>
              <a:pPr>
                <a:defRPr/>
              </a:pPr>
              <a:endParaRPr lang="en-US"/>
            </a:p>
          </p:txBody>
        </p:sp>
        <p:sp>
          <p:nvSpPr>
            <p:cNvPr id="7328" name="Freeform 160"/>
            <p:cNvSpPr>
              <a:spLocks/>
            </p:cNvSpPr>
            <p:nvPr/>
          </p:nvSpPr>
          <p:spPr bwMode="auto">
            <a:xfrm>
              <a:off x="627"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C0C0F0"/>
            </a:solidFill>
            <a:ln w="12700" cap="rnd" cmpd="sng">
              <a:noFill/>
              <a:prstDash val="solid"/>
              <a:round/>
              <a:headEnd type="none" w="med" len="med"/>
              <a:tailEnd type="none" w="med" len="med"/>
            </a:ln>
            <a:effectLst/>
          </p:spPr>
          <p:txBody>
            <a:bodyPr/>
            <a:lstStyle/>
            <a:p>
              <a:pPr>
                <a:defRPr/>
              </a:pPr>
              <a:endParaRPr lang="en-US"/>
            </a:p>
          </p:txBody>
        </p:sp>
        <p:sp>
          <p:nvSpPr>
            <p:cNvPr id="7329" name="Freeform 161"/>
            <p:cNvSpPr>
              <a:spLocks/>
            </p:cNvSpPr>
            <p:nvPr/>
          </p:nvSpPr>
          <p:spPr bwMode="auto">
            <a:xfrm>
              <a:off x="631"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BFBFEF"/>
            </a:solidFill>
            <a:ln w="12700" cap="rnd" cmpd="sng">
              <a:noFill/>
              <a:prstDash val="solid"/>
              <a:round/>
              <a:headEnd type="none" w="med" len="med"/>
              <a:tailEnd type="none" w="med" len="med"/>
            </a:ln>
            <a:effectLst/>
          </p:spPr>
          <p:txBody>
            <a:bodyPr/>
            <a:lstStyle/>
            <a:p>
              <a:pPr>
                <a:defRPr/>
              </a:pPr>
              <a:endParaRPr lang="en-US"/>
            </a:p>
          </p:txBody>
        </p:sp>
        <p:sp>
          <p:nvSpPr>
            <p:cNvPr id="7330" name="Freeform 162"/>
            <p:cNvSpPr>
              <a:spLocks/>
            </p:cNvSpPr>
            <p:nvPr/>
          </p:nvSpPr>
          <p:spPr bwMode="auto">
            <a:xfrm>
              <a:off x="635"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BEBEED"/>
            </a:solidFill>
            <a:ln w="12700" cap="rnd" cmpd="sng">
              <a:noFill/>
              <a:prstDash val="solid"/>
              <a:round/>
              <a:headEnd type="none" w="med" len="med"/>
              <a:tailEnd type="none" w="med" len="med"/>
            </a:ln>
            <a:effectLst/>
          </p:spPr>
          <p:txBody>
            <a:bodyPr/>
            <a:lstStyle/>
            <a:p>
              <a:pPr>
                <a:defRPr/>
              </a:pPr>
              <a:endParaRPr lang="en-US"/>
            </a:p>
          </p:txBody>
        </p:sp>
        <p:sp>
          <p:nvSpPr>
            <p:cNvPr id="7331" name="Freeform 163"/>
            <p:cNvSpPr>
              <a:spLocks/>
            </p:cNvSpPr>
            <p:nvPr/>
          </p:nvSpPr>
          <p:spPr bwMode="auto">
            <a:xfrm>
              <a:off x="638"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BDBDEC"/>
            </a:solidFill>
            <a:ln w="12700" cap="rnd" cmpd="sng">
              <a:noFill/>
              <a:prstDash val="solid"/>
              <a:round/>
              <a:headEnd type="none" w="med" len="med"/>
              <a:tailEnd type="none" w="med" len="med"/>
            </a:ln>
            <a:effectLst/>
          </p:spPr>
          <p:txBody>
            <a:bodyPr/>
            <a:lstStyle/>
            <a:p>
              <a:pPr>
                <a:defRPr/>
              </a:pPr>
              <a:endParaRPr lang="en-US"/>
            </a:p>
          </p:txBody>
        </p:sp>
        <p:sp>
          <p:nvSpPr>
            <p:cNvPr id="7332" name="Freeform 164"/>
            <p:cNvSpPr>
              <a:spLocks/>
            </p:cNvSpPr>
            <p:nvPr/>
          </p:nvSpPr>
          <p:spPr bwMode="auto">
            <a:xfrm>
              <a:off x="641"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BCBCEC"/>
            </a:solidFill>
            <a:ln w="12700" cap="rnd" cmpd="sng">
              <a:noFill/>
              <a:prstDash val="solid"/>
              <a:round/>
              <a:headEnd type="none" w="med" len="med"/>
              <a:tailEnd type="none" w="med" len="med"/>
            </a:ln>
            <a:effectLst/>
          </p:spPr>
          <p:txBody>
            <a:bodyPr/>
            <a:lstStyle/>
            <a:p>
              <a:pPr>
                <a:defRPr/>
              </a:pPr>
              <a:endParaRPr lang="en-US"/>
            </a:p>
          </p:txBody>
        </p:sp>
        <p:sp>
          <p:nvSpPr>
            <p:cNvPr id="7333" name="Freeform 165"/>
            <p:cNvSpPr>
              <a:spLocks/>
            </p:cNvSpPr>
            <p:nvPr/>
          </p:nvSpPr>
          <p:spPr bwMode="auto">
            <a:xfrm>
              <a:off x="644"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BBBBEA"/>
            </a:solidFill>
            <a:ln w="12700" cap="rnd" cmpd="sng">
              <a:noFill/>
              <a:prstDash val="solid"/>
              <a:round/>
              <a:headEnd type="none" w="med" len="med"/>
              <a:tailEnd type="none" w="med" len="med"/>
            </a:ln>
            <a:effectLst/>
          </p:spPr>
          <p:txBody>
            <a:bodyPr/>
            <a:lstStyle/>
            <a:p>
              <a:pPr>
                <a:defRPr/>
              </a:pPr>
              <a:endParaRPr lang="en-US"/>
            </a:p>
          </p:txBody>
        </p:sp>
        <p:sp>
          <p:nvSpPr>
            <p:cNvPr id="7334" name="Freeform 166"/>
            <p:cNvSpPr>
              <a:spLocks/>
            </p:cNvSpPr>
            <p:nvPr/>
          </p:nvSpPr>
          <p:spPr bwMode="auto">
            <a:xfrm>
              <a:off x="648"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BABAE9"/>
            </a:solidFill>
            <a:ln w="12700" cap="rnd" cmpd="sng">
              <a:noFill/>
              <a:prstDash val="solid"/>
              <a:round/>
              <a:headEnd type="none" w="med" len="med"/>
              <a:tailEnd type="none" w="med" len="med"/>
            </a:ln>
            <a:effectLst/>
          </p:spPr>
          <p:txBody>
            <a:bodyPr/>
            <a:lstStyle/>
            <a:p>
              <a:pPr>
                <a:defRPr/>
              </a:pPr>
              <a:endParaRPr lang="en-US"/>
            </a:p>
          </p:txBody>
        </p:sp>
        <p:sp>
          <p:nvSpPr>
            <p:cNvPr id="7335" name="Freeform 167"/>
            <p:cNvSpPr>
              <a:spLocks/>
            </p:cNvSpPr>
            <p:nvPr/>
          </p:nvSpPr>
          <p:spPr bwMode="auto">
            <a:xfrm>
              <a:off x="651"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BABAE8"/>
            </a:solidFill>
            <a:ln w="12700" cap="rnd" cmpd="sng">
              <a:noFill/>
              <a:prstDash val="solid"/>
              <a:round/>
              <a:headEnd type="none" w="med" len="med"/>
              <a:tailEnd type="none" w="med" len="med"/>
            </a:ln>
            <a:effectLst/>
          </p:spPr>
          <p:txBody>
            <a:bodyPr/>
            <a:lstStyle/>
            <a:p>
              <a:pPr>
                <a:defRPr/>
              </a:pPr>
              <a:endParaRPr lang="en-US"/>
            </a:p>
          </p:txBody>
        </p:sp>
        <p:sp>
          <p:nvSpPr>
            <p:cNvPr id="7336" name="Freeform 168"/>
            <p:cNvSpPr>
              <a:spLocks/>
            </p:cNvSpPr>
            <p:nvPr/>
          </p:nvSpPr>
          <p:spPr bwMode="auto">
            <a:xfrm>
              <a:off x="654"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B9B9E7"/>
            </a:solidFill>
            <a:ln w="12700" cap="rnd" cmpd="sng">
              <a:noFill/>
              <a:prstDash val="solid"/>
              <a:round/>
              <a:headEnd type="none" w="med" len="med"/>
              <a:tailEnd type="none" w="med" len="med"/>
            </a:ln>
            <a:effectLst/>
          </p:spPr>
          <p:txBody>
            <a:bodyPr/>
            <a:lstStyle/>
            <a:p>
              <a:pPr>
                <a:defRPr/>
              </a:pPr>
              <a:endParaRPr lang="en-US"/>
            </a:p>
          </p:txBody>
        </p:sp>
        <p:sp>
          <p:nvSpPr>
            <p:cNvPr id="7337" name="Freeform 169"/>
            <p:cNvSpPr>
              <a:spLocks/>
            </p:cNvSpPr>
            <p:nvPr/>
          </p:nvSpPr>
          <p:spPr bwMode="auto">
            <a:xfrm>
              <a:off x="658"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B8B8E6"/>
            </a:solidFill>
            <a:ln w="12700" cap="rnd" cmpd="sng">
              <a:noFill/>
              <a:prstDash val="solid"/>
              <a:round/>
              <a:headEnd type="none" w="med" len="med"/>
              <a:tailEnd type="none" w="med" len="med"/>
            </a:ln>
            <a:effectLst/>
          </p:spPr>
          <p:txBody>
            <a:bodyPr/>
            <a:lstStyle/>
            <a:p>
              <a:pPr>
                <a:defRPr/>
              </a:pPr>
              <a:endParaRPr lang="en-US"/>
            </a:p>
          </p:txBody>
        </p:sp>
        <p:sp>
          <p:nvSpPr>
            <p:cNvPr id="7338" name="Freeform 170"/>
            <p:cNvSpPr>
              <a:spLocks/>
            </p:cNvSpPr>
            <p:nvPr/>
          </p:nvSpPr>
          <p:spPr bwMode="auto">
            <a:xfrm>
              <a:off x="660" y="-43"/>
              <a:ext cx="18"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B6B6E4"/>
            </a:solidFill>
            <a:ln w="12700" cap="rnd" cmpd="sng">
              <a:noFill/>
              <a:prstDash val="solid"/>
              <a:round/>
              <a:headEnd type="none" w="med" len="med"/>
              <a:tailEnd type="none" w="med" len="med"/>
            </a:ln>
            <a:effectLst/>
          </p:spPr>
          <p:txBody>
            <a:bodyPr/>
            <a:lstStyle/>
            <a:p>
              <a:pPr>
                <a:defRPr/>
              </a:pPr>
              <a:endParaRPr lang="en-US"/>
            </a:p>
          </p:txBody>
        </p:sp>
        <p:sp>
          <p:nvSpPr>
            <p:cNvPr id="7339" name="Freeform 171"/>
            <p:cNvSpPr>
              <a:spLocks/>
            </p:cNvSpPr>
            <p:nvPr/>
          </p:nvSpPr>
          <p:spPr bwMode="auto">
            <a:xfrm>
              <a:off x="665"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B5B5E2"/>
            </a:solidFill>
            <a:ln w="12700" cap="rnd" cmpd="sng">
              <a:noFill/>
              <a:prstDash val="solid"/>
              <a:round/>
              <a:headEnd type="none" w="med" len="med"/>
              <a:tailEnd type="none" w="med" len="med"/>
            </a:ln>
            <a:effectLst/>
          </p:spPr>
          <p:txBody>
            <a:bodyPr/>
            <a:lstStyle/>
            <a:p>
              <a:pPr>
                <a:defRPr/>
              </a:pPr>
              <a:endParaRPr lang="en-US"/>
            </a:p>
          </p:txBody>
        </p:sp>
        <p:sp>
          <p:nvSpPr>
            <p:cNvPr id="7340" name="Freeform 172"/>
            <p:cNvSpPr>
              <a:spLocks/>
            </p:cNvSpPr>
            <p:nvPr/>
          </p:nvSpPr>
          <p:spPr bwMode="auto">
            <a:xfrm>
              <a:off x="668"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B4B4E1"/>
            </a:solidFill>
            <a:ln w="12700" cap="rnd" cmpd="sng">
              <a:noFill/>
              <a:prstDash val="solid"/>
              <a:round/>
              <a:headEnd type="none" w="med" len="med"/>
              <a:tailEnd type="none" w="med" len="med"/>
            </a:ln>
            <a:effectLst/>
          </p:spPr>
          <p:txBody>
            <a:bodyPr/>
            <a:lstStyle/>
            <a:p>
              <a:pPr>
                <a:defRPr/>
              </a:pPr>
              <a:endParaRPr lang="en-US"/>
            </a:p>
          </p:txBody>
        </p:sp>
        <p:sp>
          <p:nvSpPr>
            <p:cNvPr id="7341" name="Freeform 173"/>
            <p:cNvSpPr>
              <a:spLocks/>
            </p:cNvSpPr>
            <p:nvPr/>
          </p:nvSpPr>
          <p:spPr bwMode="auto">
            <a:xfrm>
              <a:off x="671"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B3B3E0"/>
            </a:solidFill>
            <a:ln w="12700" cap="rnd" cmpd="sng">
              <a:noFill/>
              <a:prstDash val="solid"/>
              <a:round/>
              <a:headEnd type="none" w="med" len="med"/>
              <a:tailEnd type="none" w="med" len="med"/>
            </a:ln>
            <a:effectLst/>
          </p:spPr>
          <p:txBody>
            <a:bodyPr/>
            <a:lstStyle/>
            <a:p>
              <a:pPr>
                <a:defRPr/>
              </a:pPr>
              <a:endParaRPr lang="en-US"/>
            </a:p>
          </p:txBody>
        </p:sp>
        <p:sp>
          <p:nvSpPr>
            <p:cNvPr id="7342" name="Freeform 174"/>
            <p:cNvSpPr>
              <a:spLocks/>
            </p:cNvSpPr>
            <p:nvPr/>
          </p:nvSpPr>
          <p:spPr bwMode="auto">
            <a:xfrm>
              <a:off x="675"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B1B1DE"/>
            </a:solidFill>
            <a:ln w="12700" cap="rnd" cmpd="sng">
              <a:noFill/>
              <a:prstDash val="solid"/>
              <a:round/>
              <a:headEnd type="none" w="med" len="med"/>
              <a:tailEnd type="none" w="med" len="med"/>
            </a:ln>
            <a:effectLst/>
          </p:spPr>
          <p:txBody>
            <a:bodyPr/>
            <a:lstStyle/>
            <a:p>
              <a:pPr>
                <a:defRPr/>
              </a:pPr>
              <a:endParaRPr lang="en-US"/>
            </a:p>
          </p:txBody>
        </p:sp>
        <p:sp>
          <p:nvSpPr>
            <p:cNvPr id="7343" name="Freeform 175"/>
            <p:cNvSpPr>
              <a:spLocks/>
            </p:cNvSpPr>
            <p:nvPr/>
          </p:nvSpPr>
          <p:spPr bwMode="auto">
            <a:xfrm>
              <a:off x="678"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B1B1DD"/>
            </a:solidFill>
            <a:ln w="12700" cap="rnd" cmpd="sng">
              <a:noFill/>
              <a:prstDash val="solid"/>
              <a:round/>
              <a:headEnd type="none" w="med" len="med"/>
              <a:tailEnd type="none" w="med" len="med"/>
            </a:ln>
            <a:effectLst/>
          </p:spPr>
          <p:txBody>
            <a:bodyPr/>
            <a:lstStyle/>
            <a:p>
              <a:pPr>
                <a:defRPr/>
              </a:pPr>
              <a:endParaRPr lang="en-US"/>
            </a:p>
          </p:txBody>
        </p:sp>
        <p:sp>
          <p:nvSpPr>
            <p:cNvPr id="7344" name="Freeform 176"/>
            <p:cNvSpPr>
              <a:spLocks/>
            </p:cNvSpPr>
            <p:nvPr/>
          </p:nvSpPr>
          <p:spPr bwMode="auto">
            <a:xfrm>
              <a:off x="681"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AFAFDB"/>
            </a:solidFill>
            <a:ln w="12700" cap="rnd" cmpd="sng">
              <a:noFill/>
              <a:prstDash val="solid"/>
              <a:round/>
              <a:headEnd type="none" w="med" len="med"/>
              <a:tailEnd type="none" w="med" len="med"/>
            </a:ln>
            <a:effectLst/>
          </p:spPr>
          <p:txBody>
            <a:bodyPr/>
            <a:lstStyle/>
            <a:p>
              <a:pPr>
                <a:defRPr/>
              </a:pPr>
              <a:endParaRPr lang="en-US"/>
            </a:p>
          </p:txBody>
        </p:sp>
        <p:sp>
          <p:nvSpPr>
            <p:cNvPr id="7345" name="Freeform 177"/>
            <p:cNvSpPr>
              <a:spLocks/>
            </p:cNvSpPr>
            <p:nvPr/>
          </p:nvSpPr>
          <p:spPr bwMode="auto">
            <a:xfrm>
              <a:off x="685"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AEAEDA"/>
            </a:solidFill>
            <a:ln w="12700" cap="rnd" cmpd="sng">
              <a:noFill/>
              <a:prstDash val="solid"/>
              <a:round/>
              <a:headEnd type="none" w="med" len="med"/>
              <a:tailEnd type="none" w="med" len="med"/>
            </a:ln>
            <a:effectLst/>
          </p:spPr>
          <p:txBody>
            <a:bodyPr/>
            <a:lstStyle/>
            <a:p>
              <a:pPr>
                <a:defRPr/>
              </a:pPr>
              <a:endParaRPr lang="en-US"/>
            </a:p>
          </p:txBody>
        </p:sp>
        <p:sp>
          <p:nvSpPr>
            <p:cNvPr id="7346" name="Freeform 178"/>
            <p:cNvSpPr>
              <a:spLocks/>
            </p:cNvSpPr>
            <p:nvPr/>
          </p:nvSpPr>
          <p:spPr bwMode="auto">
            <a:xfrm>
              <a:off x="687" y="-43"/>
              <a:ext cx="18"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ACACD7"/>
            </a:solidFill>
            <a:ln w="12700" cap="rnd" cmpd="sng">
              <a:noFill/>
              <a:prstDash val="solid"/>
              <a:round/>
              <a:headEnd type="none" w="med" len="med"/>
              <a:tailEnd type="none" w="med" len="med"/>
            </a:ln>
            <a:effectLst/>
          </p:spPr>
          <p:txBody>
            <a:bodyPr/>
            <a:lstStyle/>
            <a:p>
              <a:pPr>
                <a:defRPr/>
              </a:pPr>
              <a:endParaRPr lang="en-US"/>
            </a:p>
          </p:txBody>
        </p:sp>
        <p:sp>
          <p:nvSpPr>
            <p:cNvPr id="7347" name="Freeform 179"/>
            <p:cNvSpPr>
              <a:spLocks/>
            </p:cNvSpPr>
            <p:nvPr/>
          </p:nvSpPr>
          <p:spPr bwMode="auto">
            <a:xfrm>
              <a:off x="692"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ABABD5"/>
            </a:solidFill>
            <a:ln w="12700" cap="rnd" cmpd="sng">
              <a:noFill/>
              <a:prstDash val="solid"/>
              <a:round/>
              <a:headEnd type="none" w="med" len="med"/>
              <a:tailEnd type="none" w="med" len="med"/>
            </a:ln>
            <a:effectLst/>
          </p:spPr>
          <p:txBody>
            <a:bodyPr/>
            <a:lstStyle/>
            <a:p>
              <a:pPr>
                <a:defRPr/>
              </a:pPr>
              <a:endParaRPr lang="en-US"/>
            </a:p>
          </p:txBody>
        </p:sp>
        <p:sp>
          <p:nvSpPr>
            <p:cNvPr id="7348" name="Freeform 180"/>
            <p:cNvSpPr>
              <a:spLocks/>
            </p:cNvSpPr>
            <p:nvPr/>
          </p:nvSpPr>
          <p:spPr bwMode="auto">
            <a:xfrm>
              <a:off x="695"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AAAAD5"/>
            </a:solidFill>
            <a:ln w="12700" cap="rnd" cmpd="sng">
              <a:noFill/>
              <a:prstDash val="solid"/>
              <a:round/>
              <a:headEnd type="none" w="med" len="med"/>
              <a:tailEnd type="none" w="med" len="med"/>
            </a:ln>
            <a:effectLst/>
          </p:spPr>
          <p:txBody>
            <a:bodyPr/>
            <a:lstStyle/>
            <a:p>
              <a:pPr>
                <a:defRPr/>
              </a:pPr>
              <a:endParaRPr lang="en-US"/>
            </a:p>
          </p:txBody>
        </p:sp>
        <p:sp>
          <p:nvSpPr>
            <p:cNvPr id="7349" name="Freeform 181"/>
            <p:cNvSpPr>
              <a:spLocks/>
            </p:cNvSpPr>
            <p:nvPr/>
          </p:nvSpPr>
          <p:spPr bwMode="auto">
            <a:xfrm>
              <a:off x="698"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A9A9D3"/>
            </a:solidFill>
            <a:ln w="12700" cap="rnd" cmpd="sng">
              <a:noFill/>
              <a:prstDash val="solid"/>
              <a:round/>
              <a:headEnd type="none" w="med" len="med"/>
              <a:tailEnd type="none" w="med" len="med"/>
            </a:ln>
            <a:effectLst/>
          </p:spPr>
          <p:txBody>
            <a:bodyPr/>
            <a:lstStyle/>
            <a:p>
              <a:pPr>
                <a:defRPr/>
              </a:pPr>
              <a:endParaRPr lang="en-US"/>
            </a:p>
          </p:txBody>
        </p:sp>
        <p:sp>
          <p:nvSpPr>
            <p:cNvPr id="7350" name="Freeform 182"/>
            <p:cNvSpPr>
              <a:spLocks/>
            </p:cNvSpPr>
            <p:nvPr/>
          </p:nvSpPr>
          <p:spPr bwMode="auto">
            <a:xfrm>
              <a:off x="702"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A6A6D0"/>
            </a:solidFill>
            <a:ln w="12700" cap="rnd" cmpd="sng">
              <a:noFill/>
              <a:prstDash val="solid"/>
              <a:round/>
              <a:headEnd type="none" w="med" len="med"/>
              <a:tailEnd type="none" w="med" len="med"/>
            </a:ln>
            <a:effectLst/>
          </p:spPr>
          <p:txBody>
            <a:bodyPr/>
            <a:lstStyle/>
            <a:p>
              <a:pPr>
                <a:defRPr/>
              </a:pPr>
              <a:endParaRPr lang="en-US"/>
            </a:p>
          </p:txBody>
        </p:sp>
        <p:sp>
          <p:nvSpPr>
            <p:cNvPr id="7351" name="Freeform 183"/>
            <p:cNvSpPr>
              <a:spLocks/>
            </p:cNvSpPr>
            <p:nvPr/>
          </p:nvSpPr>
          <p:spPr bwMode="auto">
            <a:xfrm>
              <a:off x="705"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A6A6CF"/>
            </a:solidFill>
            <a:ln w="12700" cap="rnd" cmpd="sng">
              <a:noFill/>
              <a:prstDash val="solid"/>
              <a:round/>
              <a:headEnd type="none" w="med" len="med"/>
              <a:tailEnd type="none" w="med" len="med"/>
            </a:ln>
            <a:effectLst/>
          </p:spPr>
          <p:txBody>
            <a:bodyPr/>
            <a:lstStyle/>
            <a:p>
              <a:pPr>
                <a:defRPr/>
              </a:pPr>
              <a:endParaRPr lang="en-US"/>
            </a:p>
          </p:txBody>
        </p:sp>
        <p:sp>
          <p:nvSpPr>
            <p:cNvPr id="7352" name="Freeform 184"/>
            <p:cNvSpPr>
              <a:spLocks/>
            </p:cNvSpPr>
            <p:nvPr/>
          </p:nvSpPr>
          <p:spPr bwMode="auto">
            <a:xfrm>
              <a:off x="708"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A4A4CD"/>
            </a:solidFill>
            <a:ln w="12700" cap="rnd" cmpd="sng">
              <a:noFill/>
              <a:prstDash val="solid"/>
              <a:round/>
              <a:headEnd type="none" w="med" len="med"/>
              <a:tailEnd type="none" w="med" len="med"/>
            </a:ln>
            <a:effectLst/>
          </p:spPr>
          <p:txBody>
            <a:bodyPr/>
            <a:lstStyle/>
            <a:p>
              <a:pPr>
                <a:defRPr/>
              </a:pPr>
              <a:endParaRPr lang="en-US"/>
            </a:p>
          </p:txBody>
        </p:sp>
        <p:sp>
          <p:nvSpPr>
            <p:cNvPr id="7353" name="Freeform 185"/>
            <p:cNvSpPr>
              <a:spLocks/>
            </p:cNvSpPr>
            <p:nvPr/>
          </p:nvSpPr>
          <p:spPr bwMode="auto">
            <a:xfrm>
              <a:off x="712"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A2A2CB"/>
            </a:solidFill>
            <a:ln w="12700" cap="rnd" cmpd="sng">
              <a:noFill/>
              <a:prstDash val="solid"/>
              <a:round/>
              <a:headEnd type="none" w="med" len="med"/>
              <a:tailEnd type="none" w="med" len="med"/>
            </a:ln>
            <a:effectLst/>
          </p:spPr>
          <p:txBody>
            <a:bodyPr/>
            <a:lstStyle/>
            <a:p>
              <a:pPr>
                <a:defRPr/>
              </a:pPr>
              <a:endParaRPr lang="en-US"/>
            </a:p>
          </p:txBody>
        </p:sp>
        <p:sp>
          <p:nvSpPr>
            <p:cNvPr id="7354" name="Freeform 186"/>
            <p:cNvSpPr>
              <a:spLocks/>
            </p:cNvSpPr>
            <p:nvPr/>
          </p:nvSpPr>
          <p:spPr bwMode="auto">
            <a:xfrm>
              <a:off x="714" y="-43"/>
              <a:ext cx="18"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A0A0C8"/>
            </a:solidFill>
            <a:ln w="12700" cap="rnd" cmpd="sng">
              <a:noFill/>
              <a:prstDash val="solid"/>
              <a:round/>
              <a:headEnd type="none" w="med" len="med"/>
              <a:tailEnd type="none" w="med" len="med"/>
            </a:ln>
            <a:effectLst/>
          </p:spPr>
          <p:txBody>
            <a:bodyPr/>
            <a:lstStyle/>
            <a:p>
              <a:pPr>
                <a:defRPr/>
              </a:pPr>
              <a:endParaRPr lang="en-US"/>
            </a:p>
          </p:txBody>
        </p:sp>
        <p:sp>
          <p:nvSpPr>
            <p:cNvPr id="7355" name="Freeform 187"/>
            <p:cNvSpPr>
              <a:spLocks/>
            </p:cNvSpPr>
            <p:nvPr/>
          </p:nvSpPr>
          <p:spPr bwMode="auto">
            <a:xfrm>
              <a:off x="719"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9E9EC6"/>
            </a:solidFill>
            <a:ln w="12700" cap="rnd" cmpd="sng">
              <a:noFill/>
              <a:prstDash val="solid"/>
              <a:round/>
              <a:headEnd type="none" w="med" len="med"/>
              <a:tailEnd type="none" w="med" len="med"/>
            </a:ln>
            <a:effectLst/>
          </p:spPr>
          <p:txBody>
            <a:bodyPr/>
            <a:lstStyle/>
            <a:p>
              <a:pPr>
                <a:defRPr/>
              </a:pPr>
              <a:endParaRPr lang="en-US"/>
            </a:p>
          </p:txBody>
        </p:sp>
        <p:sp>
          <p:nvSpPr>
            <p:cNvPr id="7356" name="Freeform 188"/>
            <p:cNvSpPr>
              <a:spLocks/>
            </p:cNvSpPr>
            <p:nvPr/>
          </p:nvSpPr>
          <p:spPr bwMode="auto">
            <a:xfrm>
              <a:off x="722"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9E9EC5"/>
            </a:solidFill>
            <a:ln w="12700" cap="rnd" cmpd="sng">
              <a:noFill/>
              <a:prstDash val="solid"/>
              <a:round/>
              <a:headEnd type="none" w="med" len="med"/>
              <a:tailEnd type="none" w="med" len="med"/>
            </a:ln>
            <a:effectLst/>
          </p:spPr>
          <p:txBody>
            <a:bodyPr/>
            <a:lstStyle/>
            <a:p>
              <a:pPr>
                <a:defRPr/>
              </a:pPr>
              <a:endParaRPr lang="en-US"/>
            </a:p>
          </p:txBody>
        </p:sp>
        <p:sp>
          <p:nvSpPr>
            <p:cNvPr id="7357" name="Freeform 189"/>
            <p:cNvSpPr>
              <a:spLocks/>
            </p:cNvSpPr>
            <p:nvPr/>
          </p:nvSpPr>
          <p:spPr bwMode="auto">
            <a:xfrm>
              <a:off x="725"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9C9CC3"/>
            </a:solidFill>
            <a:ln w="12700" cap="rnd" cmpd="sng">
              <a:noFill/>
              <a:prstDash val="solid"/>
              <a:round/>
              <a:headEnd type="none" w="med" len="med"/>
              <a:tailEnd type="none" w="med" len="med"/>
            </a:ln>
            <a:effectLst/>
          </p:spPr>
          <p:txBody>
            <a:bodyPr/>
            <a:lstStyle/>
            <a:p>
              <a:pPr>
                <a:defRPr/>
              </a:pPr>
              <a:endParaRPr lang="en-US"/>
            </a:p>
          </p:txBody>
        </p:sp>
        <p:sp>
          <p:nvSpPr>
            <p:cNvPr id="7358" name="Freeform 190"/>
            <p:cNvSpPr>
              <a:spLocks/>
            </p:cNvSpPr>
            <p:nvPr/>
          </p:nvSpPr>
          <p:spPr bwMode="auto">
            <a:xfrm>
              <a:off x="729"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9999C0"/>
            </a:solidFill>
            <a:ln w="12700" cap="rnd" cmpd="sng">
              <a:noFill/>
              <a:prstDash val="solid"/>
              <a:round/>
              <a:headEnd type="none" w="med" len="med"/>
              <a:tailEnd type="none" w="med" len="med"/>
            </a:ln>
            <a:effectLst/>
          </p:spPr>
          <p:txBody>
            <a:bodyPr/>
            <a:lstStyle/>
            <a:p>
              <a:pPr>
                <a:defRPr/>
              </a:pPr>
              <a:endParaRPr lang="en-US"/>
            </a:p>
          </p:txBody>
        </p:sp>
        <p:sp>
          <p:nvSpPr>
            <p:cNvPr id="7359" name="Freeform 191"/>
            <p:cNvSpPr>
              <a:spLocks/>
            </p:cNvSpPr>
            <p:nvPr/>
          </p:nvSpPr>
          <p:spPr bwMode="auto">
            <a:xfrm>
              <a:off x="732"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9898BF"/>
            </a:solidFill>
            <a:ln w="12700" cap="rnd" cmpd="sng">
              <a:noFill/>
              <a:prstDash val="solid"/>
              <a:round/>
              <a:headEnd type="none" w="med" len="med"/>
              <a:tailEnd type="none" w="med" len="med"/>
            </a:ln>
            <a:effectLst/>
          </p:spPr>
          <p:txBody>
            <a:bodyPr/>
            <a:lstStyle/>
            <a:p>
              <a:pPr>
                <a:defRPr/>
              </a:pPr>
              <a:endParaRPr lang="en-US"/>
            </a:p>
          </p:txBody>
        </p:sp>
        <p:sp>
          <p:nvSpPr>
            <p:cNvPr id="7360" name="Freeform 192"/>
            <p:cNvSpPr>
              <a:spLocks/>
            </p:cNvSpPr>
            <p:nvPr/>
          </p:nvSpPr>
          <p:spPr bwMode="auto">
            <a:xfrm>
              <a:off x="735"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9797BC"/>
            </a:solidFill>
            <a:ln w="12700" cap="rnd" cmpd="sng">
              <a:noFill/>
              <a:prstDash val="solid"/>
              <a:round/>
              <a:headEnd type="none" w="med" len="med"/>
              <a:tailEnd type="none" w="med" len="med"/>
            </a:ln>
            <a:effectLst/>
          </p:spPr>
          <p:txBody>
            <a:bodyPr/>
            <a:lstStyle/>
            <a:p>
              <a:pPr>
                <a:defRPr/>
              </a:pPr>
              <a:endParaRPr lang="en-US"/>
            </a:p>
          </p:txBody>
        </p:sp>
        <p:sp>
          <p:nvSpPr>
            <p:cNvPr id="7361" name="Freeform 193"/>
            <p:cNvSpPr>
              <a:spLocks/>
            </p:cNvSpPr>
            <p:nvPr/>
          </p:nvSpPr>
          <p:spPr bwMode="auto">
            <a:xfrm>
              <a:off x="739"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9595BA"/>
            </a:solidFill>
            <a:ln w="12700" cap="rnd" cmpd="sng">
              <a:noFill/>
              <a:prstDash val="solid"/>
              <a:round/>
              <a:headEnd type="none" w="med" len="med"/>
              <a:tailEnd type="none" w="med" len="med"/>
            </a:ln>
            <a:effectLst/>
          </p:spPr>
          <p:txBody>
            <a:bodyPr/>
            <a:lstStyle/>
            <a:p>
              <a:pPr>
                <a:defRPr/>
              </a:pPr>
              <a:endParaRPr lang="en-US"/>
            </a:p>
          </p:txBody>
        </p:sp>
        <p:sp>
          <p:nvSpPr>
            <p:cNvPr id="7362" name="Freeform 194"/>
            <p:cNvSpPr>
              <a:spLocks/>
            </p:cNvSpPr>
            <p:nvPr/>
          </p:nvSpPr>
          <p:spPr bwMode="auto">
            <a:xfrm>
              <a:off x="741" y="-43"/>
              <a:ext cx="18"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9292B7"/>
            </a:solidFill>
            <a:ln w="12700" cap="rnd" cmpd="sng">
              <a:noFill/>
              <a:prstDash val="solid"/>
              <a:round/>
              <a:headEnd type="none" w="med" len="med"/>
              <a:tailEnd type="none" w="med" len="med"/>
            </a:ln>
            <a:effectLst/>
          </p:spPr>
          <p:txBody>
            <a:bodyPr/>
            <a:lstStyle/>
            <a:p>
              <a:pPr>
                <a:defRPr/>
              </a:pPr>
              <a:endParaRPr lang="en-US"/>
            </a:p>
          </p:txBody>
        </p:sp>
        <p:sp>
          <p:nvSpPr>
            <p:cNvPr id="7363" name="Freeform 195"/>
            <p:cNvSpPr>
              <a:spLocks/>
            </p:cNvSpPr>
            <p:nvPr/>
          </p:nvSpPr>
          <p:spPr bwMode="auto">
            <a:xfrm>
              <a:off x="746"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9090B4"/>
            </a:solidFill>
            <a:ln w="12700" cap="rnd" cmpd="sng">
              <a:noFill/>
              <a:prstDash val="solid"/>
              <a:round/>
              <a:headEnd type="none" w="med" len="med"/>
              <a:tailEnd type="none" w="med" len="med"/>
            </a:ln>
            <a:effectLst/>
          </p:spPr>
          <p:txBody>
            <a:bodyPr/>
            <a:lstStyle/>
            <a:p>
              <a:pPr>
                <a:defRPr/>
              </a:pPr>
              <a:endParaRPr lang="en-US"/>
            </a:p>
          </p:txBody>
        </p:sp>
        <p:sp>
          <p:nvSpPr>
            <p:cNvPr id="7364" name="Freeform 196"/>
            <p:cNvSpPr>
              <a:spLocks/>
            </p:cNvSpPr>
            <p:nvPr/>
          </p:nvSpPr>
          <p:spPr bwMode="auto">
            <a:xfrm>
              <a:off x="749"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8F8FB3"/>
            </a:solidFill>
            <a:ln w="12700" cap="rnd" cmpd="sng">
              <a:noFill/>
              <a:prstDash val="solid"/>
              <a:round/>
              <a:headEnd type="none" w="med" len="med"/>
              <a:tailEnd type="none" w="med" len="med"/>
            </a:ln>
            <a:effectLst/>
          </p:spPr>
          <p:txBody>
            <a:bodyPr/>
            <a:lstStyle/>
            <a:p>
              <a:pPr>
                <a:defRPr/>
              </a:pPr>
              <a:endParaRPr lang="en-US"/>
            </a:p>
          </p:txBody>
        </p:sp>
        <p:sp>
          <p:nvSpPr>
            <p:cNvPr id="7365" name="Freeform 197"/>
            <p:cNvSpPr>
              <a:spLocks/>
            </p:cNvSpPr>
            <p:nvPr/>
          </p:nvSpPr>
          <p:spPr bwMode="auto">
            <a:xfrm>
              <a:off x="752"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8D8DB1"/>
            </a:solidFill>
            <a:ln w="12700" cap="rnd" cmpd="sng">
              <a:noFill/>
              <a:prstDash val="solid"/>
              <a:round/>
              <a:headEnd type="none" w="med" len="med"/>
              <a:tailEnd type="none" w="med" len="med"/>
            </a:ln>
            <a:effectLst/>
          </p:spPr>
          <p:txBody>
            <a:bodyPr/>
            <a:lstStyle/>
            <a:p>
              <a:pPr>
                <a:defRPr/>
              </a:pPr>
              <a:endParaRPr lang="en-US"/>
            </a:p>
          </p:txBody>
        </p:sp>
        <p:sp>
          <p:nvSpPr>
            <p:cNvPr id="7366" name="Freeform 198"/>
            <p:cNvSpPr>
              <a:spLocks/>
            </p:cNvSpPr>
            <p:nvPr/>
          </p:nvSpPr>
          <p:spPr bwMode="auto">
            <a:xfrm>
              <a:off x="756"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8A8AAD"/>
            </a:solidFill>
            <a:ln w="12700" cap="rnd" cmpd="sng">
              <a:noFill/>
              <a:prstDash val="solid"/>
              <a:round/>
              <a:headEnd type="none" w="med" len="med"/>
              <a:tailEnd type="none" w="med" len="med"/>
            </a:ln>
            <a:effectLst/>
          </p:spPr>
          <p:txBody>
            <a:bodyPr/>
            <a:lstStyle/>
            <a:p>
              <a:pPr>
                <a:defRPr/>
              </a:pPr>
              <a:endParaRPr lang="en-US"/>
            </a:p>
          </p:txBody>
        </p:sp>
        <p:sp>
          <p:nvSpPr>
            <p:cNvPr id="7367" name="Freeform 199"/>
            <p:cNvSpPr>
              <a:spLocks/>
            </p:cNvSpPr>
            <p:nvPr/>
          </p:nvSpPr>
          <p:spPr bwMode="auto">
            <a:xfrm>
              <a:off x="760"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8989AC"/>
            </a:solidFill>
            <a:ln w="12700" cap="rnd" cmpd="sng">
              <a:noFill/>
              <a:prstDash val="solid"/>
              <a:round/>
              <a:headEnd type="none" w="med" len="med"/>
              <a:tailEnd type="none" w="med" len="med"/>
            </a:ln>
            <a:effectLst/>
          </p:spPr>
          <p:txBody>
            <a:bodyPr/>
            <a:lstStyle/>
            <a:p>
              <a:pPr>
                <a:defRPr/>
              </a:pPr>
              <a:endParaRPr lang="en-US"/>
            </a:p>
          </p:txBody>
        </p:sp>
        <p:sp>
          <p:nvSpPr>
            <p:cNvPr id="7368" name="Freeform 200"/>
            <p:cNvSpPr>
              <a:spLocks/>
            </p:cNvSpPr>
            <p:nvPr/>
          </p:nvSpPr>
          <p:spPr bwMode="auto">
            <a:xfrm>
              <a:off x="762"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8787A9"/>
            </a:solidFill>
            <a:ln w="12700" cap="rnd" cmpd="sng">
              <a:noFill/>
              <a:prstDash val="solid"/>
              <a:round/>
              <a:headEnd type="none" w="med" len="med"/>
              <a:tailEnd type="none" w="med" len="med"/>
            </a:ln>
            <a:effectLst/>
          </p:spPr>
          <p:txBody>
            <a:bodyPr/>
            <a:lstStyle/>
            <a:p>
              <a:pPr>
                <a:defRPr/>
              </a:pPr>
              <a:endParaRPr lang="en-US"/>
            </a:p>
          </p:txBody>
        </p:sp>
        <p:sp>
          <p:nvSpPr>
            <p:cNvPr id="7369" name="Freeform 201"/>
            <p:cNvSpPr>
              <a:spLocks/>
            </p:cNvSpPr>
            <p:nvPr/>
          </p:nvSpPr>
          <p:spPr bwMode="auto">
            <a:xfrm>
              <a:off x="766"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8686A7"/>
            </a:solidFill>
            <a:ln w="12700" cap="rnd" cmpd="sng">
              <a:noFill/>
              <a:prstDash val="solid"/>
              <a:round/>
              <a:headEnd type="none" w="med" len="med"/>
              <a:tailEnd type="none" w="med" len="med"/>
            </a:ln>
            <a:effectLst/>
          </p:spPr>
          <p:txBody>
            <a:bodyPr/>
            <a:lstStyle/>
            <a:p>
              <a:pPr>
                <a:defRPr/>
              </a:pPr>
              <a:endParaRPr lang="en-US"/>
            </a:p>
          </p:txBody>
        </p:sp>
        <p:sp>
          <p:nvSpPr>
            <p:cNvPr id="7370" name="Freeform 202"/>
            <p:cNvSpPr>
              <a:spLocks/>
            </p:cNvSpPr>
            <p:nvPr/>
          </p:nvSpPr>
          <p:spPr bwMode="auto">
            <a:xfrm>
              <a:off x="769" y="-43"/>
              <a:ext cx="18"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8282A3"/>
            </a:solidFill>
            <a:ln w="12700" cap="rnd" cmpd="sng">
              <a:noFill/>
              <a:prstDash val="solid"/>
              <a:round/>
              <a:headEnd type="none" w="med" len="med"/>
              <a:tailEnd type="none" w="med" len="med"/>
            </a:ln>
            <a:effectLst/>
          </p:spPr>
          <p:txBody>
            <a:bodyPr/>
            <a:lstStyle/>
            <a:p>
              <a:pPr>
                <a:defRPr/>
              </a:pPr>
              <a:endParaRPr lang="en-US"/>
            </a:p>
          </p:txBody>
        </p:sp>
        <p:sp>
          <p:nvSpPr>
            <p:cNvPr id="7371" name="Freeform 203"/>
            <p:cNvSpPr>
              <a:spLocks/>
            </p:cNvSpPr>
            <p:nvPr/>
          </p:nvSpPr>
          <p:spPr bwMode="auto">
            <a:xfrm>
              <a:off x="773"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8080A1"/>
            </a:solidFill>
            <a:ln w="12700" cap="rnd" cmpd="sng">
              <a:noFill/>
              <a:prstDash val="solid"/>
              <a:round/>
              <a:headEnd type="none" w="med" len="med"/>
              <a:tailEnd type="none" w="med" len="med"/>
            </a:ln>
            <a:effectLst/>
          </p:spPr>
          <p:txBody>
            <a:bodyPr/>
            <a:lstStyle/>
            <a:p>
              <a:pPr>
                <a:defRPr/>
              </a:pPr>
              <a:endParaRPr lang="en-US"/>
            </a:p>
          </p:txBody>
        </p:sp>
        <p:sp>
          <p:nvSpPr>
            <p:cNvPr id="7372" name="Freeform 204"/>
            <p:cNvSpPr>
              <a:spLocks/>
            </p:cNvSpPr>
            <p:nvPr/>
          </p:nvSpPr>
          <p:spPr bwMode="auto">
            <a:xfrm>
              <a:off x="776"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7F7F9F"/>
            </a:solidFill>
            <a:ln w="12700" cap="rnd" cmpd="sng">
              <a:noFill/>
              <a:prstDash val="solid"/>
              <a:round/>
              <a:headEnd type="none" w="med" len="med"/>
              <a:tailEnd type="none" w="med" len="med"/>
            </a:ln>
            <a:effectLst/>
          </p:spPr>
          <p:txBody>
            <a:bodyPr/>
            <a:lstStyle/>
            <a:p>
              <a:pPr>
                <a:defRPr/>
              </a:pPr>
              <a:endParaRPr lang="en-US"/>
            </a:p>
          </p:txBody>
        </p:sp>
        <p:sp>
          <p:nvSpPr>
            <p:cNvPr id="7373" name="Freeform 205"/>
            <p:cNvSpPr>
              <a:spLocks/>
            </p:cNvSpPr>
            <p:nvPr/>
          </p:nvSpPr>
          <p:spPr bwMode="auto">
            <a:xfrm>
              <a:off x="779"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7D7D9D"/>
            </a:solidFill>
            <a:ln w="12700" cap="rnd" cmpd="sng">
              <a:noFill/>
              <a:prstDash val="solid"/>
              <a:round/>
              <a:headEnd type="none" w="med" len="med"/>
              <a:tailEnd type="none" w="med" len="med"/>
            </a:ln>
            <a:effectLst/>
          </p:spPr>
          <p:txBody>
            <a:bodyPr/>
            <a:lstStyle/>
            <a:p>
              <a:pPr>
                <a:defRPr/>
              </a:pPr>
              <a:endParaRPr lang="en-US"/>
            </a:p>
          </p:txBody>
        </p:sp>
        <p:sp>
          <p:nvSpPr>
            <p:cNvPr id="7374" name="Freeform 206"/>
            <p:cNvSpPr>
              <a:spLocks/>
            </p:cNvSpPr>
            <p:nvPr/>
          </p:nvSpPr>
          <p:spPr bwMode="auto">
            <a:xfrm>
              <a:off x="783"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7A7A99"/>
            </a:solidFill>
            <a:ln w="12700" cap="rnd" cmpd="sng">
              <a:noFill/>
              <a:prstDash val="solid"/>
              <a:round/>
              <a:headEnd type="none" w="med" len="med"/>
              <a:tailEnd type="none" w="med" len="med"/>
            </a:ln>
            <a:effectLst/>
          </p:spPr>
          <p:txBody>
            <a:bodyPr/>
            <a:lstStyle/>
            <a:p>
              <a:pPr>
                <a:defRPr/>
              </a:pPr>
              <a:endParaRPr lang="en-US"/>
            </a:p>
          </p:txBody>
        </p:sp>
        <p:sp>
          <p:nvSpPr>
            <p:cNvPr id="7375" name="Freeform 207"/>
            <p:cNvSpPr>
              <a:spLocks/>
            </p:cNvSpPr>
            <p:nvPr/>
          </p:nvSpPr>
          <p:spPr bwMode="auto">
            <a:xfrm>
              <a:off x="787"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797998"/>
            </a:solidFill>
            <a:ln w="12700" cap="rnd" cmpd="sng">
              <a:noFill/>
              <a:prstDash val="solid"/>
              <a:round/>
              <a:headEnd type="none" w="med" len="med"/>
              <a:tailEnd type="none" w="med" len="med"/>
            </a:ln>
            <a:effectLst/>
          </p:spPr>
          <p:txBody>
            <a:bodyPr/>
            <a:lstStyle/>
            <a:p>
              <a:pPr>
                <a:defRPr/>
              </a:pPr>
              <a:endParaRPr lang="en-US"/>
            </a:p>
          </p:txBody>
        </p:sp>
        <p:sp>
          <p:nvSpPr>
            <p:cNvPr id="7376" name="Freeform 208"/>
            <p:cNvSpPr>
              <a:spLocks/>
            </p:cNvSpPr>
            <p:nvPr/>
          </p:nvSpPr>
          <p:spPr bwMode="auto">
            <a:xfrm>
              <a:off x="789"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777795"/>
            </a:solidFill>
            <a:ln w="12700" cap="rnd" cmpd="sng">
              <a:noFill/>
              <a:prstDash val="solid"/>
              <a:round/>
              <a:headEnd type="none" w="med" len="med"/>
              <a:tailEnd type="none" w="med" len="med"/>
            </a:ln>
            <a:effectLst/>
          </p:spPr>
          <p:txBody>
            <a:bodyPr/>
            <a:lstStyle/>
            <a:p>
              <a:pPr>
                <a:defRPr/>
              </a:pPr>
              <a:endParaRPr lang="en-US"/>
            </a:p>
          </p:txBody>
        </p:sp>
        <p:sp>
          <p:nvSpPr>
            <p:cNvPr id="7377" name="Freeform 209"/>
            <p:cNvSpPr>
              <a:spLocks/>
            </p:cNvSpPr>
            <p:nvPr/>
          </p:nvSpPr>
          <p:spPr bwMode="auto">
            <a:xfrm>
              <a:off x="793"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757592"/>
            </a:solidFill>
            <a:ln w="12700" cap="rnd" cmpd="sng">
              <a:noFill/>
              <a:prstDash val="solid"/>
              <a:round/>
              <a:headEnd type="none" w="med" len="med"/>
              <a:tailEnd type="none" w="med" len="med"/>
            </a:ln>
            <a:effectLst/>
          </p:spPr>
          <p:txBody>
            <a:bodyPr/>
            <a:lstStyle/>
            <a:p>
              <a:pPr>
                <a:defRPr/>
              </a:pPr>
              <a:endParaRPr lang="en-US"/>
            </a:p>
          </p:txBody>
        </p:sp>
        <p:sp>
          <p:nvSpPr>
            <p:cNvPr id="7378" name="Freeform 210"/>
            <p:cNvSpPr>
              <a:spLocks/>
            </p:cNvSpPr>
            <p:nvPr/>
          </p:nvSpPr>
          <p:spPr bwMode="auto">
            <a:xfrm>
              <a:off x="796" y="-43"/>
              <a:ext cx="18"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72728E"/>
            </a:solidFill>
            <a:ln w="12700" cap="rnd" cmpd="sng">
              <a:noFill/>
              <a:prstDash val="solid"/>
              <a:round/>
              <a:headEnd type="none" w="med" len="med"/>
              <a:tailEnd type="none" w="med" len="med"/>
            </a:ln>
            <a:effectLst/>
          </p:spPr>
          <p:txBody>
            <a:bodyPr/>
            <a:lstStyle/>
            <a:p>
              <a:pPr>
                <a:defRPr/>
              </a:pPr>
              <a:endParaRPr lang="en-US"/>
            </a:p>
          </p:txBody>
        </p:sp>
        <p:sp>
          <p:nvSpPr>
            <p:cNvPr id="7379" name="Freeform 211"/>
            <p:cNvSpPr>
              <a:spLocks/>
            </p:cNvSpPr>
            <p:nvPr/>
          </p:nvSpPr>
          <p:spPr bwMode="auto">
            <a:xfrm>
              <a:off x="800"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70708C"/>
            </a:solidFill>
            <a:ln w="12700" cap="rnd" cmpd="sng">
              <a:noFill/>
              <a:prstDash val="solid"/>
              <a:round/>
              <a:headEnd type="none" w="med" len="med"/>
              <a:tailEnd type="none" w="med" len="med"/>
            </a:ln>
            <a:effectLst/>
          </p:spPr>
          <p:txBody>
            <a:bodyPr/>
            <a:lstStyle/>
            <a:p>
              <a:pPr>
                <a:defRPr/>
              </a:pPr>
              <a:endParaRPr lang="en-US"/>
            </a:p>
          </p:txBody>
        </p:sp>
        <p:sp>
          <p:nvSpPr>
            <p:cNvPr id="7380" name="Freeform 212"/>
            <p:cNvSpPr>
              <a:spLocks/>
            </p:cNvSpPr>
            <p:nvPr/>
          </p:nvSpPr>
          <p:spPr bwMode="auto">
            <a:xfrm>
              <a:off x="803"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6E6E8A"/>
            </a:solidFill>
            <a:ln w="12700" cap="rnd" cmpd="sng">
              <a:noFill/>
              <a:prstDash val="solid"/>
              <a:round/>
              <a:headEnd type="none" w="med" len="med"/>
              <a:tailEnd type="none" w="med" len="med"/>
            </a:ln>
            <a:effectLst/>
          </p:spPr>
          <p:txBody>
            <a:bodyPr/>
            <a:lstStyle/>
            <a:p>
              <a:pPr>
                <a:defRPr/>
              </a:pPr>
              <a:endParaRPr lang="en-US"/>
            </a:p>
          </p:txBody>
        </p:sp>
        <p:sp>
          <p:nvSpPr>
            <p:cNvPr id="7381" name="Freeform 213"/>
            <p:cNvSpPr>
              <a:spLocks/>
            </p:cNvSpPr>
            <p:nvPr/>
          </p:nvSpPr>
          <p:spPr bwMode="auto">
            <a:xfrm>
              <a:off x="806"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6C6C87"/>
            </a:solidFill>
            <a:ln w="12700" cap="rnd" cmpd="sng">
              <a:noFill/>
              <a:prstDash val="solid"/>
              <a:round/>
              <a:headEnd type="none" w="med" len="med"/>
              <a:tailEnd type="none" w="med" len="med"/>
            </a:ln>
            <a:effectLst/>
          </p:spPr>
          <p:txBody>
            <a:bodyPr/>
            <a:lstStyle/>
            <a:p>
              <a:pPr>
                <a:defRPr/>
              </a:pPr>
              <a:endParaRPr lang="en-US"/>
            </a:p>
          </p:txBody>
        </p:sp>
        <p:sp>
          <p:nvSpPr>
            <p:cNvPr id="7382" name="Freeform 214"/>
            <p:cNvSpPr>
              <a:spLocks/>
            </p:cNvSpPr>
            <p:nvPr/>
          </p:nvSpPr>
          <p:spPr bwMode="auto">
            <a:xfrm>
              <a:off x="810"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696983"/>
            </a:solidFill>
            <a:ln w="12700" cap="rnd" cmpd="sng">
              <a:noFill/>
              <a:prstDash val="solid"/>
              <a:round/>
              <a:headEnd type="none" w="med" len="med"/>
              <a:tailEnd type="none" w="med" len="med"/>
            </a:ln>
            <a:effectLst/>
          </p:spPr>
          <p:txBody>
            <a:bodyPr/>
            <a:lstStyle/>
            <a:p>
              <a:pPr>
                <a:defRPr/>
              </a:pPr>
              <a:endParaRPr lang="en-US"/>
            </a:p>
          </p:txBody>
        </p:sp>
        <p:sp>
          <p:nvSpPr>
            <p:cNvPr id="7383" name="Freeform 215"/>
            <p:cNvSpPr>
              <a:spLocks/>
            </p:cNvSpPr>
            <p:nvPr/>
          </p:nvSpPr>
          <p:spPr bwMode="auto">
            <a:xfrm>
              <a:off x="814"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686882"/>
            </a:solidFill>
            <a:ln w="12700" cap="rnd" cmpd="sng">
              <a:noFill/>
              <a:prstDash val="solid"/>
              <a:round/>
              <a:headEnd type="none" w="med" len="med"/>
              <a:tailEnd type="none" w="med" len="med"/>
            </a:ln>
            <a:effectLst/>
          </p:spPr>
          <p:txBody>
            <a:bodyPr/>
            <a:lstStyle/>
            <a:p>
              <a:pPr>
                <a:defRPr/>
              </a:pPr>
              <a:endParaRPr lang="en-US"/>
            </a:p>
          </p:txBody>
        </p:sp>
        <p:sp>
          <p:nvSpPr>
            <p:cNvPr id="7384" name="Freeform 216"/>
            <p:cNvSpPr>
              <a:spLocks/>
            </p:cNvSpPr>
            <p:nvPr/>
          </p:nvSpPr>
          <p:spPr bwMode="auto">
            <a:xfrm>
              <a:off x="816"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66667F"/>
            </a:solidFill>
            <a:ln w="12700" cap="rnd" cmpd="sng">
              <a:noFill/>
              <a:prstDash val="solid"/>
              <a:round/>
              <a:headEnd type="none" w="med" len="med"/>
              <a:tailEnd type="none" w="med" len="med"/>
            </a:ln>
            <a:effectLst/>
          </p:spPr>
          <p:txBody>
            <a:bodyPr/>
            <a:lstStyle/>
            <a:p>
              <a:pPr>
                <a:defRPr/>
              </a:pPr>
              <a:endParaRPr lang="en-US"/>
            </a:p>
          </p:txBody>
        </p:sp>
        <p:sp>
          <p:nvSpPr>
            <p:cNvPr id="7385" name="Freeform 217"/>
            <p:cNvSpPr>
              <a:spLocks/>
            </p:cNvSpPr>
            <p:nvPr/>
          </p:nvSpPr>
          <p:spPr bwMode="auto">
            <a:xfrm>
              <a:off x="820"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64647D"/>
            </a:solidFill>
            <a:ln w="12700" cap="rnd" cmpd="sng">
              <a:noFill/>
              <a:prstDash val="solid"/>
              <a:round/>
              <a:headEnd type="none" w="med" len="med"/>
              <a:tailEnd type="none" w="med" len="med"/>
            </a:ln>
            <a:effectLst/>
          </p:spPr>
          <p:txBody>
            <a:bodyPr/>
            <a:lstStyle/>
            <a:p>
              <a:pPr>
                <a:defRPr/>
              </a:pPr>
              <a:endParaRPr lang="en-US"/>
            </a:p>
          </p:txBody>
        </p:sp>
        <p:sp>
          <p:nvSpPr>
            <p:cNvPr id="7386" name="Freeform 218"/>
            <p:cNvSpPr>
              <a:spLocks/>
            </p:cNvSpPr>
            <p:nvPr/>
          </p:nvSpPr>
          <p:spPr bwMode="auto">
            <a:xfrm>
              <a:off x="823" y="-43"/>
              <a:ext cx="18"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606079"/>
            </a:solidFill>
            <a:ln w="12700" cap="rnd" cmpd="sng">
              <a:noFill/>
              <a:prstDash val="solid"/>
              <a:round/>
              <a:headEnd type="none" w="med" len="med"/>
              <a:tailEnd type="none" w="med" len="med"/>
            </a:ln>
            <a:effectLst/>
          </p:spPr>
          <p:txBody>
            <a:bodyPr/>
            <a:lstStyle/>
            <a:p>
              <a:pPr>
                <a:defRPr/>
              </a:pPr>
              <a:endParaRPr lang="en-US"/>
            </a:p>
          </p:txBody>
        </p:sp>
        <p:sp>
          <p:nvSpPr>
            <p:cNvPr id="7387" name="Freeform 219"/>
            <p:cNvSpPr>
              <a:spLocks/>
            </p:cNvSpPr>
            <p:nvPr/>
          </p:nvSpPr>
          <p:spPr bwMode="auto">
            <a:xfrm>
              <a:off x="827"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5E5E76"/>
            </a:solidFill>
            <a:ln w="12700" cap="rnd" cmpd="sng">
              <a:noFill/>
              <a:prstDash val="solid"/>
              <a:round/>
              <a:headEnd type="none" w="med" len="med"/>
              <a:tailEnd type="none" w="med" len="med"/>
            </a:ln>
            <a:effectLst/>
          </p:spPr>
          <p:txBody>
            <a:bodyPr/>
            <a:lstStyle/>
            <a:p>
              <a:pPr>
                <a:defRPr/>
              </a:pPr>
              <a:endParaRPr lang="en-US"/>
            </a:p>
          </p:txBody>
        </p:sp>
        <p:sp>
          <p:nvSpPr>
            <p:cNvPr id="7388" name="Freeform 220"/>
            <p:cNvSpPr>
              <a:spLocks/>
            </p:cNvSpPr>
            <p:nvPr/>
          </p:nvSpPr>
          <p:spPr bwMode="auto">
            <a:xfrm>
              <a:off x="830"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5D5D74"/>
            </a:solidFill>
            <a:ln w="12700" cap="rnd" cmpd="sng">
              <a:noFill/>
              <a:prstDash val="solid"/>
              <a:round/>
              <a:headEnd type="none" w="med" len="med"/>
              <a:tailEnd type="none" w="med" len="med"/>
            </a:ln>
            <a:effectLst/>
          </p:spPr>
          <p:txBody>
            <a:bodyPr/>
            <a:lstStyle/>
            <a:p>
              <a:pPr>
                <a:defRPr/>
              </a:pPr>
              <a:endParaRPr lang="en-US"/>
            </a:p>
          </p:txBody>
        </p:sp>
        <p:sp>
          <p:nvSpPr>
            <p:cNvPr id="7389" name="Freeform 221"/>
            <p:cNvSpPr>
              <a:spLocks/>
            </p:cNvSpPr>
            <p:nvPr/>
          </p:nvSpPr>
          <p:spPr bwMode="auto">
            <a:xfrm>
              <a:off x="833"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5B5B72"/>
            </a:solidFill>
            <a:ln w="12700" cap="rnd" cmpd="sng">
              <a:noFill/>
              <a:prstDash val="solid"/>
              <a:round/>
              <a:headEnd type="none" w="med" len="med"/>
              <a:tailEnd type="none" w="med" len="med"/>
            </a:ln>
            <a:effectLst/>
          </p:spPr>
          <p:txBody>
            <a:bodyPr/>
            <a:lstStyle/>
            <a:p>
              <a:pPr>
                <a:defRPr/>
              </a:pPr>
              <a:endParaRPr lang="en-US"/>
            </a:p>
          </p:txBody>
        </p:sp>
        <p:sp>
          <p:nvSpPr>
            <p:cNvPr id="7390" name="Freeform 222"/>
            <p:cNvSpPr>
              <a:spLocks/>
            </p:cNvSpPr>
            <p:nvPr/>
          </p:nvSpPr>
          <p:spPr bwMode="auto">
            <a:xfrm>
              <a:off x="837"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58586E"/>
            </a:solidFill>
            <a:ln w="12700" cap="rnd" cmpd="sng">
              <a:noFill/>
              <a:prstDash val="solid"/>
              <a:round/>
              <a:headEnd type="none" w="med" len="med"/>
              <a:tailEnd type="none" w="med" len="med"/>
            </a:ln>
            <a:effectLst/>
          </p:spPr>
          <p:txBody>
            <a:bodyPr/>
            <a:lstStyle/>
            <a:p>
              <a:pPr>
                <a:defRPr/>
              </a:pPr>
              <a:endParaRPr lang="en-US"/>
            </a:p>
          </p:txBody>
        </p:sp>
        <p:sp>
          <p:nvSpPr>
            <p:cNvPr id="7391" name="Freeform 223"/>
            <p:cNvSpPr>
              <a:spLocks/>
            </p:cNvSpPr>
            <p:nvPr/>
          </p:nvSpPr>
          <p:spPr bwMode="auto">
            <a:xfrm>
              <a:off x="841"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56566C"/>
            </a:solidFill>
            <a:ln w="12700" cap="rnd" cmpd="sng">
              <a:noFill/>
              <a:prstDash val="solid"/>
              <a:round/>
              <a:headEnd type="none" w="med" len="med"/>
              <a:tailEnd type="none" w="med" len="med"/>
            </a:ln>
            <a:effectLst/>
          </p:spPr>
          <p:txBody>
            <a:bodyPr/>
            <a:lstStyle/>
            <a:p>
              <a:pPr>
                <a:defRPr/>
              </a:pPr>
              <a:endParaRPr lang="en-US"/>
            </a:p>
          </p:txBody>
        </p:sp>
        <p:sp>
          <p:nvSpPr>
            <p:cNvPr id="7392" name="Freeform 224"/>
            <p:cNvSpPr>
              <a:spLocks/>
            </p:cNvSpPr>
            <p:nvPr/>
          </p:nvSpPr>
          <p:spPr bwMode="auto">
            <a:xfrm>
              <a:off x="843"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54546A"/>
            </a:solidFill>
            <a:ln w="12700" cap="rnd" cmpd="sng">
              <a:noFill/>
              <a:prstDash val="solid"/>
              <a:round/>
              <a:headEnd type="none" w="med" len="med"/>
              <a:tailEnd type="none" w="med" len="med"/>
            </a:ln>
            <a:effectLst/>
          </p:spPr>
          <p:txBody>
            <a:bodyPr/>
            <a:lstStyle/>
            <a:p>
              <a:pPr>
                <a:defRPr/>
              </a:pPr>
              <a:endParaRPr lang="en-US"/>
            </a:p>
          </p:txBody>
        </p:sp>
        <p:sp>
          <p:nvSpPr>
            <p:cNvPr id="7393" name="Freeform 225"/>
            <p:cNvSpPr>
              <a:spLocks/>
            </p:cNvSpPr>
            <p:nvPr/>
          </p:nvSpPr>
          <p:spPr bwMode="auto">
            <a:xfrm>
              <a:off x="847"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525267"/>
            </a:solidFill>
            <a:ln w="12700" cap="rnd" cmpd="sng">
              <a:noFill/>
              <a:prstDash val="solid"/>
              <a:round/>
              <a:headEnd type="none" w="med" len="med"/>
              <a:tailEnd type="none" w="med" len="med"/>
            </a:ln>
            <a:effectLst/>
          </p:spPr>
          <p:txBody>
            <a:bodyPr/>
            <a:lstStyle/>
            <a:p>
              <a:pPr>
                <a:defRPr/>
              </a:pPr>
              <a:endParaRPr lang="en-US"/>
            </a:p>
          </p:txBody>
        </p:sp>
        <p:sp>
          <p:nvSpPr>
            <p:cNvPr id="7394" name="Freeform 226"/>
            <p:cNvSpPr>
              <a:spLocks/>
            </p:cNvSpPr>
            <p:nvPr/>
          </p:nvSpPr>
          <p:spPr bwMode="auto">
            <a:xfrm>
              <a:off x="850" y="-43"/>
              <a:ext cx="18"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4F4F63"/>
            </a:solidFill>
            <a:ln w="12700" cap="rnd" cmpd="sng">
              <a:noFill/>
              <a:prstDash val="solid"/>
              <a:round/>
              <a:headEnd type="none" w="med" len="med"/>
              <a:tailEnd type="none" w="med" len="med"/>
            </a:ln>
            <a:effectLst/>
          </p:spPr>
          <p:txBody>
            <a:bodyPr/>
            <a:lstStyle/>
            <a:p>
              <a:pPr>
                <a:defRPr/>
              </a:pPr>
              <a:endParaRPr lang="en-US"/>
            </a:p>
          </p:txBody>
        </p:sp>
        <p:sp>
          <p:nvSpPr>
            <p:cNvPr id="7395" name="Freeform 227"/>
            <p:cNvSpPr>
              <a:spLocks/>
            </p:cNvSpPr>
            <p:nvPr/>
          </p:nvSpPr>
          <p:spPr bwMode="auto">
            <a:xfrm>
              <a:off x="854"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4D4D60"/>
            </a:solidFill>
            <a:ln w="12700" cap="rnd" cmpd="sng">
              <a:noFill/>
              <a:prstDash val="solid"/>
              <a:round/>
              <a:headEnd type="none" w="med" len="med"/>
              <a:tailEnd type="none" w="med" len="med"/>
            </a:ln>
            <a:effectLst/>
          </p:spPr>
          <p:txBody>
            <a:bodyPr/>
            <a:lstStyle/>
            <a:p>
              <a:pPr>
                <a:defRPr/>
              </a:pPr>
              <a:endParaRPr lang="en-US"/>
            </a:p>
          </p:txBody>
        </p:sp>
        <p:sp>
          <p:nvSpPr>
            <p:cNvPr id="7396" name="Freeform 228"/>
            <p:cNvSpPr>
              <a:spLocks/>
            </p:cNvSpPr>
            <p:nvPr/>
          </p:nvSpPr>
          <p:spPr bwMode="auto">
            <a:xfrm>
              <a:off x="857"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4C4C5F"/>
            </a:solidFill>
            <a:ln w="12700" cap="rnd" cmpd="sng">
              <a:noFill/>
              <a:prstDash val="solid"/>
              <a:round/>
              <a:headEnd type="none" w="med" len="med"/>
              <a:tailEnd type="none" w="med" len="med"/>
            </a:ln>
            <a:effectLst/>
          </p:spPr>
          <p:txBody>
            <a:bodyPr/>
            <a:lstStyle/>
            <a:p>
              <a:pPr>
                <a:defRPr/>
              </a:pPr>
              <a:endParaRPr lang="en-US"/>
            </a:p>
          </p:txBody>
        </p:sp>
        <p:sp>
          <p:nvSpPr>
            <p:cNvPr id="7397" name="Freeform 229"/>
            <p:cNvSpPr>
              <a:spLocks/>
            </p:cNvSpPr>
            <p:nvPr/>
          </p:nvSpPr>
          <p:spPr bwMode="auto">
            <a:xfrm>
              <a:off x="860"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4A4A5C"/>
            </a:solidFill>
            <a:ln w="12700" cap="rnd" cmpd="sng">
              <a:noFill/>
              <a:prstDash val="solid"/>
              <a:round/>
              <a:headEnd type="none" w="med" len="med"/>
              <a:tailEnd type="none" w="med" len="med"/>
            </a:ln>
            <a:effectLst/>
          </p:spPr>
          <p:txBody>
            <a:bodyPr/>
            <a:lstStyle/>
            <a:p>
              <a:pPr>
                <a:defRPr/>
              </a:pPr>
              <a:endParaRPr lang="en-US"/>
            </a:p>
          </p:txBody>
        </p:sp>
        <p:sp>
          <p:nvSpPr>
            <p:cNvPr id="7398" name="Freeform 230"/>
            <p:cNvSpPr>
              <a:spLocks/>
            </p:cNvSpPr>
            <p:nvPr/>
          </p:nvSpPr>
          <p:spPr bwMode="auto">
            <a:xfrm>
              <a:off x="864"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464658"/>
            </a:solidFill>
            <a:ln w="12700" cap="rnd" cmpd="sng">
              <a:noFill/>
              <a:prstDash val="solid"/>
              <a:round/>
              <a:headEnd type="none" w="med" len="med"/>
              <a:tailEnd type="none" w="med" len="med"/>
            </a:ln>
            <a:effectLst/>
          </p:spPr>
          <p:txBody>
            <a:bodyPr/>
            <a:lstStyle/>
            <a:p>
              <a:pPr>
                <a:defRPr/>
              </a:pPr>
              <a:endParaRPr lang="en-US"/>
            </a:p>
          </p:txBody>
        </p:sp>
        <p:sp>
          <p:nvSpPr>
            <p:cNvPr id="7399" name="Freeform 231"/>
            <p:cNvSpPr>
              <a:spLocks/>
            </p:cNvSpPr>
            <p:nvPr/>
          </p:nvSpPr>
          <p:spPr bwMode="auto">
            <a:xfrm>
              <a:off x="868"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454557"/>
            </a:solidFill>
            <a:ln w="12700" cap="rnd" cmpd="sng">
              <a:noFill/>
              <a:prstDash val="solid"/>
              <a:round/>
              <a:headEnd type="none" w="med" len="med"/>
              <a:tailEnd type="none" w="med" len="med"/>
            </a:ln>
            <a:effectLst/>
          </p:spPr>
          <p:txBody>
            <a:bodyPr/>
            <a:lstStyle/>
            <a:p>
              <a:pPr>
                <a:defRPr/>
              </a:pPr>
              <a:endParaRPr lang="en-US"/>
            </a:p>
          </p:txBody>
        </p:sp>
        <p:sp>
          <p:nvSpPr>
            <p:cNvPr id="7400" name="Freeform 232"/>
            <p:cNvSpPr>
              <a:spLocks/>
            </p:cNvSpPr>
            <p:nvPr/>
          </p:nvSpPr>
          <p:spPr bwMode="auto">
            <a:xfrm>
              <a:off x="870"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434354"/>
            </a:solidFill>
            <a:ln w="12700" cap="rnd" cmpd="sng">
              <a:noFill/>
              <a:prstDash val="solid"/>
              <a:round/>
              <a:headEnd type="none" w="med" len="med"/>
              <a:tailEnd type="none" w="med" len="med"/>
            </a:ln>
            <a:effectLst/>
          </p:spPr>
          <p:txBody>
            <a:bodyPr/>
            <a:lstStyle/>
            <a:p>
              <a:pPr>
                <a:defRPr/>
              </a:pPr>
              <a:endParaRPr lang="en-US"/>
            </a:p>
          </p:txBody>
        </p:sp>
        <p:sp>
          <p:nvSpPr>
            <p:cNvPr id="7401" name="Freeform 233"/>
            <p:cNvSpPr>
              <a:spLocks/>
            </p:cNvSpPr>
            <p:nvPr/>
          </p:nvSpPr>
          <p:spPr bwMode="auto">
            <a:xfrm>
              <a:off x="874"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414151"/>
            </a:solidFill>
            <a:ln w="12700" cap="rnd" cmpd="sng">
              <a:noFill/>
              <a:prstDash val="solid"/>
              <a:round/>
              <a:headEnd type="none" w="med" len="med"/>
              <a:tailEnd type="none" w="med" len="med"/>
            </a:ln>
            <a:effectLst/>
          </p:spPr>
          <p:txBody>
            <a:bodyPr/>
            <a:lstStyle/>
            <a:p>
              <a:pPr>
                <a:defRPr/>
              </a:pPr>
              <a:endParaRPr lang="en-US"/>
            </a:p>
          </p:txBody>
        </p:sp>
        <p:sp>
          <p:nvSpPr>
            <p:cNvPr id="7402" name="Freeform 234"/>
            <p:cNvSpPr>
              <a:spLocks/>
            </p:cNvSpPr>
            <p:nvPr/>
          </p:nvSpPr>
          <p:spPr bwMode="auto">
            <a:xfrm>
              <a:off x="877"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3E3E4E"/>
            </a:solidFill>
            <a:ln w="12700" cap="rnd" cmpd="sng">
              <a:noFill/>
              <a:prstDash val="solid"/>
              <a:round/>
              <a:headEnd type="none" w="med" len="med"/>
              <a:tailEnd type="none" w="med" len="med"/>
            </a:ln>
            <a:effectLst/>
          </p:spPr>
          <p:txBody>
            <a:bodyPr/>
            <a:lstStyle/>
            <a:p>
              <a:pPr>
                <a:defRPr/>
              </a:pPr>
              <a:endParaRPr lang="en-US"/>
            </a:p>
          </p:txBody>
        </p:sp>
        <p:sp>
          <p:nvSpPr>
            <p:cNvPr id="7403" name="Freeform 235"/>
            <p:cNvSpPr>
              <a:spLocks/>
            </p:cNvSpPr>
            <p:nvPr/>
          </p:nvSpPr>
          <p:spPr bwMode="auto">
            <a:xfrm>
              <a:off x="881"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3C3C4B"/>
            </a:solidFill>
            <a:ln w="12700" cap="rnd" cmpd="sng">
              <a:noFill/>
              <a:prstDash val="solid"/>
              <a:round/>
              <a:headEnd type="none" w="med" len="med"/>
              <a:tailEnd type="none" w="med" len="med"/>
            </a:ln>
            <a:effectLst/>
          </p:spPr>
          <p:txBody>
            <a:bodyPr/>
            <a:lstStyle/>
            <a:p>
              <a:pPr>
                <a:defRPr/>
              </a:pPr>
              <a:endParaRPr lang="en-US"/>
            </a:p>
          </p:txBody>
        </p:sp>
        <p:sp>
          <p:nvSpPr>
            <p:cNvPr id="7404" name="Freeform 236"/>
            <p:cNvSpPr>
              <a:spLocks/>
            </p:cNvSpPr>
            <p:nvPr/>
          </p:nvSpPr>
          <p:spPr bwMode="auto">
            <a:xfrm>
              <a:off x="884"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3B3B4A"/>
            </a:solidFill>
            <a:ln w="12700" cap="rnd" cmpd="sng">
              <a:noFill/>
              <a:prstDash val="solid"/>
              <a:round/>
              <a:headEnd type="none" w="med" len="med"/>
              <a:tailEnd type="none" w="med" len="med"/>
            </a:ln>
            <a:effectLst/>
          </p:spPr>
          <p:txBody>
            <a:bodyPr/>
            <a:lstStyle/>
            <a:p>
              <a:pPr>
                <a:defRPr/>
              </a:pPr>
              <a:endParaRPr lang="en-US"/>
            </a:p>
          </p:txBody>
        </p:sp>
        <p:sp>
          <p:nvSpPr>
            <p:cNvPr id="7405" name="Freeform 237"/>
            <p:cNvSpPr>
              <a:spLocks/>
            </p:cNvSpPr>
            <p:nvPr/>
          </p:nvSpPr>
          <p:spPr bwMode="auto">
            <a:xfrm>
              <a:off x="887"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393947"/>
            </a:solidFill>
            <a:ln w="12700" cap="rnd" cmpd="sng">
              <a:noFill/>
              <a:prstDash val="solid"/>
              <a:round/>
              <a:headEnd type="none" w="med" len="med"/>
              <a:tailEnd type="none" w="med" len="med"/>
            </a:ln>
            <a:effectLst/>
          </p:spPr>
          <p:txBody>
            <a:bodyPr/>
            <a:lstStyle/>
            <a:p>
              <a:pPr>
                <a:defRPr/>
              </a:pPr>
              <a:endParaRPr lang="en-US"/>
            </a:p>
          </p:txBody>
        </p:sp>
        <p:sp>
          <p:nvSpPr>
            <p:cNvPr id="7406" name="Freeform 238"/>
            <p:cNvSpPr>
              <a:spLocks/>
            </p:cNvSpPr>
            <p:nvPr/>
          </p:nvSpPr>
          <p:spPr bwMode="auto">
            <a:xfrm>
              <a:off x="891"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363643"/>
            </a:solidFill>
            <a:ln w="12700" cap="rnd" cmpd="sng">
              <a:noFill/>
              <a:prstDash val="solid"/>
              <a:round/>
              <a:headEnd type="none" w="med" len="med"/>
              <a:tailEnd type="none" w="med" len="med"/>
            </a:ln>
            <a:effectLst/>
          </p:spPr>
          <p:txBody>
            <a:bodyPr/>
            <a:lstStyle/>
            <a:p>
              <a:pPr>
                <a:defRPr/>
              </a:pPr>
              <a:endParaRPr lang="en-US"/>
            </a:p>
          </p:txBody>
        </p:sp>
        <p:sp>
          <p:nvSpPr>
            <p:cNvPr id="7407" name="Freeform 239"/>
            <p:cNvSpPr>
              <a:spLocks/>
            </p:cNvSpPr>
            <p:nvPr/>
          </p:nvSpPr>
          <p:spPr bwMode="auto">
            <a:xfrm>
              <a:off x="893" y="-43"/>
              <a:ext cx="18"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353542"/>
            </a:solidFill>
            <a:ln w="12700" cap="rnd" cmpd="sng">
              <a:noFill/>
              <a:prstDash val="solid"/>
              <a:round/>
              <a:headEnd type="none" w="med" len="med"/>
              <a:tailEnd type="none" w="med" len="med"/>
            </a:ln>
            <a:effectLst/>
          </p:spPr>
          <p:txBody>
            <a:bodyPr/>
            <a:lstStyle/>
            <a:p>
              <a:pPr>
                <a:defRPr/>
              </a:pPr>
              <a:endParaRPr lang="en-US"/>
            </a:p>
          </p:txBody>
        </p:sp>
        <p:sp>
          <p:nvSpPr>
            <p:cNvPr id="7408" name="Freeform 240"/>
            <p:cNvSpPr>
              <a:spLocks/>
            </p:cNvSpPr>
            <p:nvPr/>
          </p:nvSpPr>
          <p:spPr bwMode="auto">
            <a:xfrm>
              <a:off x="897"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33333F"/>
            </a:solidFill>
            <a:ln w="12700" cap="rnd" cmpd="sng">
              <a:noFill/>
              <a:prstDash val="solid"/>
              <a:round/>
              <a:headEnd type="none" w="med" len="med"/>
              <a:tailEnd type="none" w="med" len="med"/>
            </a:ln>
            <a:effectLst/>
          </p:spPr>
          <p:txBody>
            <a:bodyPr/>
            <a:lstStyle/>
            <a:p>
              <a:pPr>
                <a:defRPr/>
              </a:pPr>
              <a:endParaRPr lang="en-US"/>
            </a:p>
          </p:txBody>
        </p:sp>
        <p:sp>
          <p:nvSpPr>
            <p:cNvPr id="7409" name="Freeform 241"/>
            <p:cNvSpPr>
              <a:spLocks/>
            </p:cNvSpPr>
            <p:nvPr/>
          </p:nvSpPr>
          <p:spPr bwMode="auto">
            <a:xfrm>
              <a:off x="901"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31313D"/>
            </a:solidFill>
            <a:ln w="12700" cap="rnd" cmpd="sng">
              <a:noFill/>
              <a:prstDash val="solid"/>
              <a:round/>
              <a:headEnd type="none" w="med" len="med"/>
              <a:tailEnd type="none" w="med" len="med"/>
            </a:ln>
            <a:effectLst/>
          </p:spPr>
          <p:txBody>
            <a:bodyPr/>
            <a:lstStyle/>
            <a:p>
              <a:pPr>
                <a:defRPr/>
              </a:pPr>
              <a:endParaRPr lang="en-US"/>
            </a:p>
          </p:txBody>
        </p:sp>
        <p:sp>
          <p:nvSpPr>
            <p:cNvPr id="7410" name="Freeform 242"/>
            <p:cNvSpPr>
              <a:spLocks/>
            </p:cNvSpPr>
            <p:nvPr/>
          </p:nvSpPr>
          <p:spPr bwMode="auto">
            <a:xfrm>
              <a:off x="904"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2D2D39"/>
            </a:solidFill>
            <a:ln w="12700" cap="rnd" cmpd="sng">
              <a:noFill/>
              <a:prstDash val="solid"/>
              <a:round/>
              <a:headEnd type="none" w="med" len="med"/>
              <a:tailEnd type="none" w="med" len="med"/>
            </a:ln>
            <a:effectLst/>
          </p:spPr>
          <p:txBody>
            <a:bodyPr/>
            <a:lstStyle/>
            <a:p>
              <a:pPr>
                <a:defRPr/>
              </a:pPr>
              <a:endParaRPr lang="en-US"/>
            </a:p>
          </p:txBody>
        </p:sp>
        <p:sp>
          <p:nvSpPr>
            <p:cNvPr id="7411" name="Freeform 243"/>
            <p:cNvSpPr>
              <a:spLocks/>
            </p:cNvSpPr>
            <p:nvPr/>
          </p:nvSpPr>
          <p:spPr bwMode="auto">
            <a:xfrm>
              <a:off x="908"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2B2B36"/>
            </a:solidFill>
            <a:ln w="12700" cap="rnd" cmpd="sng">
              <a:noFill/>
              <a:prstDash val="solid"/>
              <a:round/>
              <a:headEnd type="none" w="med" len="med"/>
              <a:tailEnd type="none" w="med" len="med"/>
            </a:ln>
            <a:effectLst/>
          </p:spPr>
          <p:txBody>
            <a:bodyPr/>
            <a:lstStyle/>
            <a:p>
              <a:pPr>
                <a:defRPr/>
              </a:pPr>
              <a:endParaRPr lang="en-US"/>
            </a:p>
          </p:txBody>
        </p:sp>
        <p:sp>
          <p:nvSpPr>
            <p:cNvPr id="7412" name="Freeform 244"/>
            <p:cNvSpPr>
              <a:spLocks/>
            </p:cNvSpPr>
            <p:nvPr/>
          </p:nvSpPr>
          <p:spPr bwMode="auto">
            <a:xfrm>
              <a:off x="911"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2A2A35"/>
            </a:solidFill>
            <a:ln w="12700" cap="rnd" cmpd="sng">
              <a:noFill/>
              <a:prstDash val="solid"/>
              <a:round/>
              <a:headEnd type="none" w="med" len="med"/>
              <a:tailEnd type="none" w="med" len="med"/>
            </a:ln>
            <a:effectLst/>
          </p:spPr>
          <p:txBody>
            <a:bodyPr/>
            <a:lstStyle/>
            <a:p>
              <a:pPr>
                <a:defRPr/>
              </a:pPr>
              <a:endParaRPr lang="en-US"/>
            </a:p>
          </p:txBody>
        </p:sp>
        <p:sp>
          <p:nvSpPr>
            <p:cNvPr id="7413" name="Freeform 245"/>
            <p:cNvSpPr>
              <a:spLocks/>
            </p:cNvSpPr>
            <p:nvPr/>
          </p:nvSpPr>
          <p:spPr bwMode="auto">
            <a:xfrm>
              <a:off x="914"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282833"/>
            </a:solidFill>
            <a:ln w="12700" cap="rnd" cmpd="sng">
              <a:noFill/>
              <a:prstDash val="solid"/>
              <a:round/>
              <a:headEnd type="none" w="med" len="med"/>
              <a:tailEnd type="none" w="med" len="med"/>
            </a:ln>
            <a:effectLst/>
          </p:spPr>
          <p:txBody>
            <a:bodyPr/>
            <a:lstStyle/>
            <a:p>
              <a:pPr>
                <a:defRPr/>
              </a:pPr>
              <a:endParaRPr lang="en-US"/>
            </a:p>
          </p:txBody>
        </p:sp>
        <p:sp>
          <p:nvSpPr>
            <p:cNvPr id="7414" name="Freeform 246"/>
            <p:cNvSpPr>
              <a:spLocks/>
            </p:cNvSpPr>
            <p:nvPr/>
          </p:nvSpPr>
          <p:spPr bwMode="auto">
            <a:xfrm>
              <a:off x="918"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25252F"/>
            </a:solidFill>
            <a:ln w="12700" cap="rnd" cmpd="sng">
              <a:noFill/>
              <a:prstDash val="solid"/>
              <a:round/>
              <a:headEnd type="none" w="med" len="med"/>
              <a:tailEnd type="none" w="med" len="med"/>
            </a:ln>
            <a:effectLst/>
          </p:spPr>
          <p:txBody>
            <a:bodyPr/>
            <a:lstStyle/>
            <a:p>
              <a:pPr>
                <a:defRPr/>
              </a:pPr>
              <a:endParaRPr lang="en-US"/>
            </a:p>
          </p:txBody>
        </p:sp>
        <p:sp>
          <p:nvSpPr>
            <p:cNvPr id="7415" name="Freeform 247"/>
            <p:cNvSpPr>
              <a:spLocks/>
            </p:cNvSpPr>
            <p:nvPr/>
          </p:nvSpPr>
          <p:spPr bwMode="auto">
            <a:xfrm>
              <a:off x="920" y="-43"/>
              <a:ext cx="18"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24242E"/>
            </a:solidFill>
            <a:ln w="12700" cap="rnd" cmpd="sng">
              <a:noFill/>
              <a:prstDash val="solid"/>
              <a:round/>
              <a:headEnd type="none" w="med" len="med"/>
              <a:tailEnd type="none" w="med" len="med"/>
            </a:ln>
            <a:effectLst/>
          </p:spPr>
          <p:txBody>
            <a:bodyPr/>
            <a:lstStyle/>
            <a:p>
              <a:pPr>
                <a:defRPr/>
              </a:pPr>
              <a:endParaRPr lang="en-US"/>
            </a:p>
          </p:txBody>
        </p:sp>
        <p:sp>
          <p:nvSpPr>
            <p:cNvPr id="7416" name="Freeform 248"/>
            <p:cNvSpPr>
              <a:spLocks/>
            </p:cNvSpPr>
            <p:nvPr/>
          </p:nvSpPr>
          <p:spPr bwMode="auto">
            <a:xfrm>
              <a:off x="924"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22222B"/>
            </a:solidFill>
            <a:ln w="12700" cap="rnd" cmpd="sng">
              <a:noFill/>
              <a:prstDash val="solid"/>
              <a:round/>
              <a:headEnd type="none" w="med" len="med"/>
              <a:tailEnd type="none" w="med" len="med"/>
            </a:ln>
            <a:effectLst/>
          </p:spPr>
          <p:txBody>
            <a:bodyPr/>
            <a:lstStyle/>
            <a:p>
              <a:pPr>
                <a:defRPr/>
              </a:pPr>
              <a:endParaRPr lang="en-US"/>
            </a:p>
          </p:txBody>
        </p:sp>
        <p:sp>
          <p:nvSpPr>
            <p:cNvPr id="7417" name="Freeform 249"/>
            <p:cNvSpPr>
              <a:spLocks/>
            </p:cNvSpPr>
            <p:nvPr/>
          </p:nvSpPr>
          <p:spPr bwMode="auto">
            <a:xfrm>
              <a:off x="928"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202028"/>
            </a:solidFill>
            <a:ln w="12700" cap="rnd" cmpd="sng">
              <a:noFill/>
              <a:prstDash val="solid"/>
              <a:round/>
              <a:headEnd type="none" w="med" len="med"/>
              <a:tailEnd type="none" w="med" len="med"/>
            </a:ln>
            <a:effectLst/>
          </p:spPr>
          <p:txBody>
            <a:bodyPr/>
            <a:lstStyle/>
            <a:p>
              <a:pPr>
                <a:defRPr/>
              </a:pPr>
              <a:endParaRPr lang="en-US"/>
            </a:p>
          </p:txBody>
        </p:sp>
        <p:sp>
          <p:nvSpPr>
            <p:cNvPr id="7418" name="Freeform 250"/>
            <p:cNvSpPr>
              <a:spLocks/>
            </p:cNvSpPr>
            <p:nvPr/>
          </p:nvSpPr>
          <p:spPr bwMode="auto">
            <a:xfrm>
              <a:off x="931"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1D1D25"/>
            </a:solidFill>
            <a:ln w="12700" cap="rnd" cmpd="sng">
              <a:noFill/>
              <a:prstDash val="solid"/>
              <a:round/>
              <a:headEnd type="none" w="med" len="med"/>
              <a:tailEnd type="none" w="med" len="med"/>
            </a:ln>
            <a:effectLst/>
          </p:spPr>
          <p:txBody>
            <a:bodyPr/>
            <a:lstStyle/>
            <a:p>
              <a:pPr>
                <a:defRPr/>
              </a:pPr>
              <a:endParaRPr lang="en-US"/>
            </a:p>
          </p:txBody>
        </p:sp>
        <p:sp>
          <p:nvSpPr>
            <p:cNvPr id="7419" name="Freeform 251"/>
            <p:cNvSpPr>
              <a:spLocks/>
            </p:cNvSpPr>
            <p:nvPr/>
          </p:nvSpPr>
          <p:spPr bwMode="auto">
            <a:xfrm>
              <a:off x="935"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1B1B22"/>
            </a:solidFill>
            <a:ln w="12700" cap="rnd" cmpd="sng">
              <a:noFill/>
              <a:prstDash val="solid"/>
              <a:round/>
              <a:headEnd type="none" w="med" len="med"/>
              <a:tailEnd type="none" w="med" len="med"/>
            </a:ln>
            <a:effectLst/>
          </p:spPr>
          <p:txBody>
            <a:bodyPr/>
            <a:lstStyle/>
            <a:p>
              <a:pPr>
                <a:defRPr/>
              </a:pPr>
              <a:endParaRPr lang="en-US"/>
            </a:p>
          </p:txBody>
        </p:sp>
        <p:sp>
          <p:nvSpPr>
            <p:cNvPr id="7420" name="Freeform 252"/>
            <p:cNvSpPr>
              <a:spLocks/>
            </p:cNvSpPr>
            <p:nvPr/>
          </p:nvSpPr>
          <p:spPr bwMode="auto">
            <a:xfrm>
              <a:off x="938"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1A1A21"/>
            </a:solidFill>
            <a:ln w="12700" cap="rnd" cmpd="sng">
              <a:noFill/>
              <a:prstDash val="solid"/>
              <a:round/>
              <a:headEnd type="none" w="med" len="med"/>
              <a:tailEnd type="none" w="med" len="med"/>
            </a:ln>
            <a:effectLst/>
          </p:spPr>
          <p:txBody>
            <a:bodyPr/>
            <a:lstStyle/>
            <a:p>
              <a:pPr>
                <a:defRPr/>
              </a:pPr>
              <a:endParaRPr lang="en-US"/>
            </a:p>
          </p:txBody>
        </p:sp>
        <p:sp>
          <p:nvSpPr>
            <p:cNvPr id="7421" name="Freeform 253"/>
            <p:cNvSpPr>
              <a:spLocks/>
            </p:cNvSpPr>
            <p:nvPr/>
          </p:nvSpPr>
          <p:spPr bwMode="auto">
            <a:xfrm>
              <a:off x="941"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18181E"/>
            </a:solidFill>
            <a:ln w="12700" cap="rnd" cmpd="sng">
              <a:noFill/>
              <a:prstDash val="solid"/>
              <a:round/>
              <a:headEnd type="none" w="med" len="med"/>
              <a:tailEnd type="none" w="med" len="med"/>
            </a:ln>
            <a:effectLst/>
          </p:spPr>
          <p:txBody>
            <a:bodyPr/>
            <a:lstStyle/>
            <a:p>
              <a:pPr>
                <a:defRPr/>
              </a:pPr>
              <a:endParaRPr lang="en-US"/>
            </a:p>
          </p:txBody>
        </p:sp>
        <p:sp>
          <p:nvSpPr>
            <p:cNvPr id="7422" name="Freeform 254"/>
            <p:cNvSpPr>
              <a:spLocks/>
            </p:cNvSpPr>
            <p:nvPr/>
          </p:nvSpPr>
          <p:spPr bwMode="auto">
            <a:xfrm>
              <a:off x="945"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141419"/>
            </a:solidFill>
            <a:ln w="12700" cap="rnd" cmpd="sng">
              <a:noFill/>
              <a:prstDash val="solid"/>
              <a:round/>
              <a:headEnd type="none" w="med" len="med"/>
              <a:tailEnd type="none" w="med" len="med"/>
            </a:ln>
            <a:effectLst/>
          </p:spPr>
          <p:txBody>
            <a:bodyPr/>
            <a:lstStyle/>
            <a:p>
              <a:pPr>
                <a:defRPr/>
              </a:pPr>
              <a:endParaRPr lang="en-US"/>
            </a:p>
          </p:txBody>
        </p:sp>
        <p:sp>
          <p:nvSpPr>
            <p:cNvPr id="7423" name="Freeform 255"/>
            <p:cNvSpPr>
              <a:spLocks/>
            </p:cNvSpPr>
            <p:nvPr/>
          </p:nvSpPr>
          <p:spPr bwMode="auto">
            <a:xfrm>
              <a:off x="947" y="-43"/>
              <a:ext cx="18"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131318"/>
            </a:solidFill>
            <a:ln w="12700" cap="rnd" cmpd="sng">
              <a:noFill/>
              <a:prstDash val="solid"/>
              <a:round/>
              <a:headEnd type="none" w="med" len="med"/>
              <a:tailEnd type="none" w="med" len="med"/>
            </a:ln>
            <a:effectLst/>
          </p:spPr>
          <p:txBody>
            <a:bodyPr/>
            <a:lstStyle/>
            <a:p>
              <a:pPr>
                <a:defRPr/>
              </a:pPr>
              <a:endParaRPr lang="en-US"/>
            </a:p>
          </p:txBody>
        </p:sp>
        <p:sp>
          <p:nvSpPr>
            <p:cNvPr id="7424" name="Freeform 256"/>
            <p:cNvSpPr>
              <a:spLocks/>
            </p:cNvSpPr>
            <p:nvPr/>
          </p:nvSpPr>
          <p:spPr bwMode="auto">
            <a:xfrm>
              <a:off x="951"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101015"/>
            </a:solidFill>
            <a:ln w="12700" cap="rnd" cmpd="sng">
              <a:noFill/>
              <a:prstDash val="solid"/>
              <a:round/>
              <a:headEnd type="none" w="med" len="med"/>
              <a:tailEnd type="none" w="med" len="med"/>
            </a:ln>
            <a:effectLst/>
          </p:spPr>
          <p:txBody>
            <a:bodyPr/>
            <a:lstStyle/>
            <a:p>
              <a:pPr>
                <a:defRPr/>
              </a:pPr>
              <a:endParaRPr lang="en-US"/>
            </a:p>
          </p:txBody>
        </p:sp>
        <p:sp>
          <p:nvSpPr>
            <p:cNvPr id="7425" name="Freeform 257"/>
            <p:cNvSpPr>
              <a:spLocks/>
            </p:cNvSpPr>
            <p:nvPr/>
          </p:nvSpPr>
          <p:spPr bwMode="auto">
            <a:xfrm>
              <a:off x="955"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0E0E11"/>
            </a:solidFill>
            <a:ln w="12700" cap="rnd" cmpd="sng">
              <a:noFill/>
              <a:prstDash val="solid"/>
              <a:round/>
              <a:headEnd type="none" w="med" len="med"/>
              <a:tailEnd type="none" w="med" len="med"/>
            </a:ln>
            <a:effectLst/>
          </p:spPr>
          <p:txBody>
            <a:bodyPr/>
            <a:lstStyle/>
            <a:p>
              <a:pPr>
                <a:defRPr/>
              </a:pPr>
              <a:endParaRPr lang="en-US"/>
            </a:p>
          </p:txBody>
        </p:sp>
        <p:sp>
          <p:nvSpPr>
            <p:cNvPr id="7426" name="Freeform 258"/>
            <p:cNvSpPr>
              <a:spLocks/>
            </p:cNvSpPr>
            <p:nvPr/>
          </p:nvSpPr>
          <p:spPr bwMode="auto">
            <a:xfrm>
              <a:off x="958"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08080A"/>
            </a:solidFill>
            <a:ln w="12700" cap="rnd" cmpd="sng">
              <a:noFill/>
              <a:prstDash val="solid"/>
              <a:round/>
              <a:headEnd type="none" w="med" len="med"/>
              <a:tailEnd type="none" w="med" len="med"/>
            </a:ln>
            <a:effectLst/>
          </p:spPr>
          <p:txBody>
            <a:bodyPr/>
            <a:lstStyle/>
            <a:p>
              <a:pPr>
                <a:defRPr/>
              </a:pPr>
              <a:endParaRPr lang="en-US"/>
            </a:p>
          </p:txBody>
        </p:sp>
        <p:sp>
          <p:nvSpPr>
            <p:cNvPr id="7427" name="Freeform 259"/>
            <p:cNvSpPr>
              <a:spLocks/>
            </p:cNvSpPr>
            <p:nvPr/>
          </p:nvSpPr>
          <p:spPr bwMode="auto">
            <a:xfrm>
              <a:off x="962" y="-43"/>
              <a:ext cx="17" cy="4417"/>
            </a:xfrm>
            <a:custGeom>
              <a:avLst/>
              <a:gdLst/>
              <a:ahLst/>
              <a:cxnLst>
                <a:cxn ang="0">
                  <a:pos x="0" y="0"/>
                </a:cxn>
                <a:cxn ang="0">
                  <a:pos x="16" y="0"/>
                </a:cxn>
                <a:cxn ang="0">
                  <a:pos x="16" y="4416"/>
                </a:cxn>
                <a:cxn ang="0">
                  <a:pos x="0" y="4416"/>
                </a:cxn>
                <a:cxn ang="0">
                  <a:pos x="0" y="0"/>
                </a:cxn>
              </a:cxnLst>
              <a:rect l="0" t="0" r="r" b="b"/>
              <a:pathLst>
                <a:path w="17" h="4417">
                  <a:moveTo>
                    <a:pt x="0" y="0"/>
                  </a:moveTo>
                  <a:lnTo>
                    <a:pt x="16" y="0"/>
                  </a:lnTo>
                  <a:lnTo>
                    <a:pt x="16" y="4416"/>
                  </a:lnTo>
                  <a:lnTo>
                    <a:pt x="0" y="4416"/>
                  </a:lnTo>
                  <a:lnTo>
                    <a:pt x="0" y="0"/>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p>
          </p:txBody>
        </p:sp>
      </p:grpSp>
      <p:sp>
        <p:nvSpPr>
          <p:cNvPr id="7428" name="Rectangle 260"/>
          <p:cNvSpPr>
            <a:spLocks noChangeArrowheads="1"/>
          </p:cNvSpPr>
          <p:nvPr/>
        </p:nvSpPr>
        <p:spPr bwMode="auto">
          <a:xfrm>
            <a:off x="147638" y="-61913"/>
            <a:ext cx="1209675" cy="6999288"/>
          </a:xfrm>
          <a:prstGeom prst="rect">
            <a:avLst/>
          </a:prstGeom>
          <a:noFill/>
          <a:ln w="12700">
            <a:solidFill>
              <a:srgbClr val="000000"/>
            </a:solidFill>
            <a:miter lim="800000"/>
            <a:headEnd/>
            <a:tailEnd/>
          </a:ln>
          <a:effectLst/>
        </p:spPr>
        <p:txBody>
          <a:bodyPr wrap="none" anchor="ctr"/>
          <a:lstStyle/>
          <a:p>
            <a:pPr>
              <a:defRPr/>
            </a:pPr>
            <a:endParaRPr lang="en-US"/>
          </a:p>
        </p:txBody>
      </p:sp>
      <p:sp>
        <p:nvSpPr>
          <p:cNvPr id="7429" name="Rectangle 261"/>
          <p:cNvSpPr>
            <a:spLocks noGrp="1" noChangeArrowheads="1"/>
          </p:cNvSpPr>
          <p:nvPr>
            <p:ph type="title"/>
          </p:nvPr>
        </p:nvSpPr>
        <p:spPr bwMode="auto">
          <a:xfrm>
            <a:off x="1466850" y="609600"/>
            <a:ext cx="7383463"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30" name="Rectangle 262"/>
          <p:cNvSpPr>
            <a:spLocks noGrp="1" noChangeArrowheads="1"/>
          </p:cNvSpPr>
          <p:nvPr>
            <p:ph type="body" idx="1"/>
          </p:nvPr>
        </p:nvSpPr>
        <p:spPr bwMode="auto">
          <a:xfrm>
            <a:off x="1466850" y="1981200"/>
            <a:ext cx="7383463"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med">
    <p:zoom/>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44213AF-26F6-41FA-8D85-E2C5388D6E58}" type="datetimeFigureOut">
              <a:rPr lang="en-US" smtClean="0"/>
              <a:pPr/>
              <a:t>8/14/2009</a:t>
            </a:fld>
            <a:endParaRPr lang="en-US" sz="1000" dirty="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med">
    <p:zoom/>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Firelight content.png"/>
          <p:cNvPicPr>
            <a:picLocks noChangeAspect="1"/>
          </p:cNvPicPr>
          <p:nvPr/>
        </p:nvPicPr>
        <p:blipFill>
          <a:blip r:embed="rId13" cstate="print"/>
          <a:srcRect l="10260" t="11518" r="6261" b="8745"/>
          <a:stretch>
            <a:fillRect/>
          </a:stretch>
        </p:blipFill>
        <p:spPr>
          <a:xfrm>
            <a:off x="0" y="0"/>
            <a:ext cx="9144000" cy="6858000"/>
          </a:xfrm>
          <a:prstGeom prst="rect">
            <a:avLst/>
          </a:prstGeom>
        </p:spPr>
      </p:pic>
      <p:sp>
        <p:nvSpPr>
          <p:cNvPr id="2" name="Title Placeholder 1"/>
          <p:cNvSpPr>
            <a:spLocks noGrp="1"/>
          </p:cNvSpPr>
          <p:nvPr>
            <p:ph type="title"/>
          </p:nvPr>
        </p:nvSpPr>
        <p:spPr>
          <a:xfrm>
            <a:off x="1731368" y="274638"/>
            <a:ext cx="568126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543E42D7-BE15-40EC-A50A-F1458B5ECD51}" type="datetime1">
              <a:rPr/>
              <a:pPr/>
              <a:t>3/28/2008</a:t>
            </a:fld>
            <a:endParaRPr/>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endParaRPr/>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DF28FB93-0A08-4E7D-8E63-9EFA29F1E093}" type="slidenum">
              <a:rPr/>
              <a:pPr/>
              <a:t>‹#›</a:t>
            </a:fld>
            <a:endParaRPr/>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med">
    <p:zoom/>
  </p:transition>
  <p:timing>
    <p:tnLst>
      <p:par>
        <p:cTn id="1" dur="indefinite" restart="never" nodeType="tmRoot"/>
      </p:par>
    </p:tnLst>
  </p:timing>
  <p:txStyles>
    <p:titleStyle>
      <a:lvl1pPr algn="ctr" defTabSz="914400" rtl="0" eaLnBrk="1" latinLnBrk="0" hangingPunct="1">
        <a:spcBef>
          <a:spcPct val="0"/>
        </a:spcBef>
        <a:buNone/>
        <a:defRPr sz="44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p:titleStyle>
    <p:bodyStyle>
      <a:lvl1pPr marL="342900" indent="-342900" algn="l" defTabSz="914400" rtl="0" eaLnBrk="1" latinLnBrk="0" hangingPunct="1">
        <a:spcBef>
          <a:spcPts val="1500"/>
        </a:spcBef>
        <a:buFontTx/>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defTabSz="914400" rtl="0"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defTabSz="914400" rtl="0"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watchmanmag.com/1999/02/01/charts-divorce-remarriage-and-fellowship/"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hemeOverride" Target="../theme/themeOverride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hemeOverride" Target="../theme/themeOverride5.xml"/><Relationship Id="rId4" Type="http://schemas.openxmlformats.org/officeDocument/2006/relationships/image" Target="../media/image10.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676400" y="762000"/>
            <a:ext cx="6934200" cy="3124200"/>
          </a:xfrm>
        </p:spPr>
        <p:txBody>
          <a:bodyPr>
            <a:normAutofit fontScale="90000"/>
          </a:bodyPr>
          <a:lstStyle/>
          <a:p>
            <a:pPr algn="r">
              <a:defRPr/>
            </a:pPr>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Fellowship </a:t>
            </a:r>
            <a:b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br>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and unity</a:t>
            </a:r>
            <a:b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br>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of believers</a:t>
            </a:r>
          </a:p>
        </p:txBody>
      </p:sp>
      <p:sp>
        <p:nvSpPr>
          <p:cNvPr id="3077" name="Rectangle 5"/>
          <p:cNvSpPr>
            <a:spLocks noGrp="1" noChangeArrowheads="1"/>
          </p:cNvSpPr>
          <p:nvPr>
            <p:ph type="subTitle" idx="1"/>
          </p:nvPr>
        </p:nvSpPr>
        <p:spPr>
          <a:xfrm>
            <a:off x="2057400" y="4191000"/>
            <a:ext cx="6477000" cy="914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r">
              <a:defRPr/>
            </a:pP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latin typeface="Arial Black" pitchFamily="34" charset="0"/>
              </a:rPr>
              <a:t>1 John 1:1-7</a:t>
            </a:r>
          </a:p>
        </p:txBody>
      </p:sp>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34975" y="2133600"/>
            <a:ext cx="8458200" cy="3451225"/>
            <a:chOff x="434975" y="2133600"/>
            <a:chExt cx="8458200" cy="3451225"/>
          </a:xfrm>
        </p:grpSpPr>
        <p:sp>
          <p:nvSpPr>
            <p:cNvPr id="6147" name="Oval 3"/>
            <p:cNvSpPr>
              <a:spLocks noChangeArrowheads="1"/>
            </p:cNvSpPr>
            <p:nvPr/>
          </p:nvSpPr>
          <p:spPr bwMode="auto">
            <a:xfrm>
              <a:off x="5486400" y="2133600"/>
              <a:ext cx="3406775" cy="3406775"/>
            </a:xfrm>
            <a:prstGeom prst="ellipse">
              <a:avLst/>
            </a:prstGeom>
            <a:solidFill>
              <a:schemeClr val="accent1"/>
            </a:solidFill>
            <a:ln w="76200">
              <a:solidFill>
                <a:schemeClr val="tx1"/>
              </a:solidFill>
              <a:round/>
              <a:headEnd/>
              <a:tailEnd/>
            </a:ln>
            <a:effectLst/>
          </p:spPr>
          <p:txBody>
            <a:bodyPr wrap="none" anchor="ctr"/>
            <a:lstStyle/>
            <a:p>
              <a:pPr algn="ctr" eaLnBrk="1" hangingPunct="1">
                <a:defRPr/>
              </a:pPr>
              <a:r>
                <a:rPr lang="en-US" sz="3200" b="1">
                  <a:solidFill>
                    <a:schemeClr val="bg1"/>
                  </a:solidFill>
                  <a:effectLst>
                    <a:outerShdw blurRad="38100" dist="38100" dir="2700000" algn="tl">
                      <a:srgbClr val="000000"/>
                    </a:outerShdw>
                  </a:effectLst>
                  <a:latin typeface="Arial" charset="0"/>
                </a:rPr>
                <a:t>INIQUITY</a:t>
              </a:r>
              <a:endParaRPr lang="en-US" sz="3200" b="1">
                <a:effectLst>
                  <a:outerShdw blurRad="38100" dist="38100" dir="2700000" algn="tl">
                    <a:srgbClr val="000000"/>
                  </a:outerShdw>
                </a:effectLst>
                <a:latin typeface="Arial" charset="0"/>
              </a:endParaRPr>
            </a:p>
            <a:p>
              <a:pPr algn="ctr" eaLnBrk="1" hangingPunct="1">
                <a:defRPr/>
              </a:pPr>
              <a:r>
                <a:rPr lang="en-US" sz="3200" b="1">
                  <a:solidFill>
                    <a:schemeClr val="bg1"/>
                  </a:solidFill>
                  <a:effectLst>
                    <a:outerShdw blurRad="38100" dist="38100" dir="2700000" algn="tl">
                      <a:srgbClr val="000000"/>
                    </a:outerShdw>
                  </a:effectLst>
                  <a:latin typeface="Arial" charset="0"/>
                </a:rPr>
                <a:t>DARKNESS</a:t>
              </a:r>
            </a:p>
            <a:p>
              <a:pPr algn="ctr" eaLnBrk="1" hangingPunct="1">
                <a:defRPr/>
              </a:pPr>
              <a:r>
                <a:rPr lang="en-US" sz="3200" b="1">
                  <a:solidFill>
                    <a:schemeClr val="bg1"/>
                  </a:solidFill>
                  <a:effectLst>
                    <a:outerShdw blurRad="38100" dist="38100" dir="2700000" algn="tl">
                      <a:srgbClr val="000000"/>
                    </a:outerShdw>
                  </a:effectLst>
                  <a:latin typeface="Arial" charset="0"/>
                </a:rPr>
                <a:t>BELIAL</a:t>
              </a:r>
            </a:p>
            <a:p>
              <a:pPr algn="ctr" eaLnBrk="1" hangingPunct="1">
                <a:defRPr/>
              </a:pPr>
              <a:r>
                <a:rPr lang="en-US" sz="3200" b="1">
                  <a:solidFill>
                    <a:schemeClr val="bg1"/>
                  </a:solidFill>
                  <a:effectLst>
                    <a:outerShdw blurRad="38100" dist="38100" dir="2700000" algn="tl">
                      <a:srgbClr val="000000"/>
                    </a:outerShdw>
                  </a:effectLst>
                  <a:latin typeface="Arial" charset="0"/>
                </a:rPr>
                <a:t>UNBELIEVER</a:t>
              </a:r>
            </a:p>
            <a:p>
              <a:pPr algn="ctr" eaLnBrk="1" hangingPunct="1">
                <a:defRPr/>
              </a:pPr>
              <a:r>
                <a:rPr lang="en-US" sz="3200" b="1">
                  <a:solidFill>
                    <a:schemeClr val="bg1"/>
                  </a:solidFill>
                  <a:effectLst>
                    <a:outerShdw blurRad="38100" dist="38100" dir="2700000" algn="tl">
                      <a:srgbClr val="000000"/>
                    </a:outerShdw>
                  </a:effectLst>
                  <a:latin typeface="Arial" charset="0"/>
                </a:rPr>
                <a:t>IDOLS</a:t>
              </a:r>
            </a:p>
          </p:txBody>
        </p:sp>
        <p:sp>
          <p:nvSpPr>
            <p:cNvPr id="6148" name="Oval 4"/>
            <p:cNvSpPr>
              <a:spLocks noChangeArrowheads="1"/>
            </p:cNvSpPr>
            <p:nvPr/>
          </p:nvSpPr>
          <p:spPr bwMode="auto">
            <a:xfrm>
              <a:off x="434975" y="2133600"/>
              <a:ext cx="3451225" cy="3451225"/>
            </a:xfrm>
            <a:prstGeom prst="ellipse">
              <a:avLst/>
            </a:prstGeom>
            <a:solidFill>
              <a:srgbClr val="FF0000">
                <a:alpha val="50000"/>
              </a:srgbClr>
            </a:solidFill>
            <a:ln w="76200">
              <a:solidFill>
                <a:schemeClr val="tx1"/>
              </a:solidFill>
              <a:round/>
              <a:headEnd/>
              <a:tailEnd/>
            </a:ln>
            <a:effectLst/>
          </p:spPr>
          <p:txBody>
            <a:bodyPr wrap="none" anchor="ctr"/>
            <a:lstStyle/>
            <a:p>
              <a:pPr algn="ctr" eaLnBrk="1" hangingPunct="1">
                <a:defRPr/>
              </a:pPr>
              <a:r>
                <a:rPr lang="en-US" sz="3200" b="1">
                  <a:effectLst>
                    <a:outerShdw blurRad="38100" dist="38100" dir="2700000" algn="tl">
                      <a:srgbClr val="000000"/>
                    </a:outerShdw>
                  </a:effectLst>
                  <a:latin typeface="Arial" charset="0"/>
                </a:rPr>
                <a:t>RIGHTEOUS</a:t>
              </a:r>
            </a:p>
            <a:p>
              <a:pPr algn="ctr" eaLnBrk="1" hangingPunct="1">
                <a:defRPr/>
              </a:pPr>
              <a:r>
                <a:rPr lang="en-US" sz="3200" b="1">
                  <a:effectLst>
                    <a:outerShdw blurRad="38100" dist="38100" dir="2700000" algn="tl">
                      <a:srgbClr val="000000"/>
                    </a:outerShdw>
                  </a:effectLst>
                  <a:latin typeface="Arial" charset="0"/>
                </a:rPr>
                <a:t>LIGHT</a:t>
              </a:r>
            </a:p>
            <a:p>
              <a:pPr algn="ctr" eaLnBrk="1" hangingPunct="1">
                <a:defRPr/>
              </a:pPr>
              <a:r>
                <a:rPr lang="en-US" sz="3200" b="1">
                  <a:effectLst>
                    <a:outerShdw blurRad="38100" dist="38100" dir="2700000" algn="tl">
                      <a:srgbClr val="000000"/>
                    </a:outerShdw>
                  </a:effectLst>
                  <a:latin typeface="Arial" charset="0"/>
                </a:rPr>
                <a:t>CHRIST</a:t>
              </a:r>
            </a:p>
            <a:p>
              <a:pPr algn="ctr" eaLnBrk="1" hangingPunct="1">
                <a:defRPr/>
              </a:pPr>
              <a:r>
                <a:rPr lang="en-US" sz="3200" b="1">
                  <a:effectLst>
                    <a:outerShdw blurRad="38100" dist="38100" dir="2700000" algn="tl">
                      <a:srgbClr val="000000"/>
                    </a:outerShdw>
                  </a:effectLst>
                  <a:latin typeface="Arial" charset="0"/>
                </a:rPr>
                <a:t>BELIEVER</a:t>
              </a:r>
            </a:p>
            <a:p>
              <a:pPr algn="ctr" eaLnBrk="1" hangingPunct="1">
                <a:defRPr/>
              </a:pPr>
              <a:r>
                <a:rPr lang="en-US" sz="3200" b="1">
                  <a:effectLst>
                    <a:outerShdw blurRad="38100" dist="38100" dir="2700000" algn="tl">
                      <a:srgbClr val="000000"/>
                    </a:outerShdw>
                  </a:effectLst>
                  <a:latin typeface="Arial" charset="0"/>
                </a:rPr>
                <a:t>TEM. of GOD</a:t>
              </a:r>
            </a:p>
          </p:txBody>
        </p:sp>
      </p:grpSp>
      <p:sp>
        <p:nvSpPr>
          <p:cNvPr id="6153" name="Text Box 9"/>
          <p:cNvSpPr txBox="1">
            <a:spLocks noChangeArrowheads="1"/>
          </p:cNvSpPr>
          <p:nvPr/>
        </p:nvSpPr>
        <p:spPr bwMode="auto">
          <a:xfrm>
            <a:off x="0" y="5791200"/>
            <a:ext cx="9144000" cy="584775"/>
          </a:xfrm>
          <a:prstGeom prst="rect">
            <a:avLst/>
          </a:prstGeom>
          <a:noFill/>
          <a:ln w="12700">
            <a:noFill/>
            <a:miter lim="800000"/>
            <a:headEnd/>
            <a:tailEnd/>
          </a:ln>
          <a:effectLst/>
        </p:spPr>
        <p:txBody>
          <a:bodyPr wrap="square">
            <a:spAutoFit/>
          </a:bodyPr>
          <a:lstStyle/>
          <a:p>
            <a:pPr algn="ctr">
              <a:defRPr/>
            </a:pPr>
            <a:r>
              <a:rPr lang="en-US" sz="3200" dirty="0" smtClean="0">
                <a:effectLst>
                  <a:outerShdw blurRad="38100" dist="38100" dir="2700000" algn="tl">
                    <a:srgbClr val="000000">
                      <a:alpha val="43137"/>
                    </a:srgbClr>
                  </a:outerShdw>
                </a:effectLst>
                <a:latin typeface="JI-Isobar" pitchFamily="2" charset="0"/>
              </a:rPr>
              <a:t>Fellowship Requires Separation!</a:t>
            </a:r>
            <a:endParaRPr lang="en-US" sz="3200" dirty="0">
              <a:effectLst>
                <a:outerShdw blurRad="38100" dist="38100" dir="2700000" algn="tl">
                  <a:srgbClr val="000000">
                    <a:alpha val="43137"/>
                  </a:srgbClr>
                </a:outerShdw>
              </a:effectLst>
              <a:latin typeface="JI-Isobar" pitchFamily="2" charset="0"/>
            </a:endParaRPr>
          </a:p>
        </p:txBody>
      </p:sp>
      <p:sp>
        <p:nvSpPr>
          <p:cNvPr id="6154" name="Text Box 10"/>
          <p:cNvSpPr txBox="1">
            <a:spLocks noChangeArrowheads="1"/>
          </p:cNvSpPr>
          <p:nvPr/>
        </p:nvSpPr>
        <p:spPr bwMode="auto">
          <a:xfrm>
            <a:off x="1600200" y="304800"/>
            <a:ext cx="7239000" cy="1571625"/>
          </a:xfrm>
          <a:prstGeom prst="rect">
            <a:avLst/>
          </a:prstGeom>
          <a:noFill/>
          <a:ln w="12700">
            <a:noFill/>
            <a:miter lim="800000"/>
            <a:headEnd/>
            <a:tailEnd/>
          </a:ln>
          <a:effectLst/>
        </p:spPr>
        <p:txBody>
          <a:bodyPr>
            <a:spAutoFit/>
          </a:bodyPr>
          <a:lstStyle/>
          <a:p>
            <a:pPr algn="ctr">
              <a:lnSpc>
                <a:spcPct val="90000"/>
              </a:lnSpc>
              <a:spcBef>
                <a:spcPct val="50000"/>
              </a:spcBef>
              <a:defRPr/>
            </a:pPr>
            <a:r>
              <a:rPr lang="en-US" sz="5400" b="1">
                <a:solidFill>
                  <a:srgbClr val="FFFF00"/>
                </a:solidFill>
                <a:effectLst>
                  <a:outerShdw blurRad="38100" dist="38100" dir="2700000" algn="tl">
                    <a:srgbClr val="000000"/>
                  </a:outerShdw>
                </a:effectLst>
                <a:latin typeface="Arial" charset="0"/>
              </a:rPr>
              <a:t>Have No Fellowship With Sin!</a:t>
            </a:r>
          </a:p>
        </p:txBody>
      </p:sp>
      <p:sp>
        <p:nvSpPr>
          <p:cNvPr id="9" name="Left-Right Arrow 8"/>
          <p:cNvSpPr/>
          <p:nvPr/>
        </p:nvSpPr>
        <p:spPr>
          <a:xfrm>
            <a:off x="3657600" y="3200400"/>
            <a:ext cx="2057400" cy="1143000"/>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excludes</a:t>
            </a:r>
            <a:endParaRPr lang="en-US" dirty="0"/>
          </a:p>
        </p:txBody>
      </p:sp>
      <p:sp>
        <p:nvSpPr>
          <p:cNvPr id="10" name="TextBox 9"/>
          <p:cNvSpPr txBox="1"/>
          <p:nvPr/>
        </p:nvSpPr>
        <p:spPr>
          <a:xfrm>
            <a:off x="3733800" y="2667000"/>
            <a:ext cx="2067810" cy="461665"/>
          </a:xfrm>
          <a:prstGeom prst="rect">
            <a:avLst/>
          </a:prstGeom>
          <a:noFill/>
        </p:spPr>
        <p:txBody>
          <a:bodyPr wrap="none" rtlCol="0">
            <a:spAutoFit/>
          </a:bodyPr>
          <a:lstStyle/>
          <a:p>
            <a:r>
              <a:rPr lang="en-US" i="1" dirty="0" smtClean="0"/>
              <a:t>Ephesians 5:11</a:t>
            </a:r>
            <a:endParaRPr lang="en-US" i="1"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66850" y="304800"/>
            <a:ext cx="7383463" cy="1981200"/>
          </a:xfrm>
        </p:spPr>
        <p:txBody>
          <a:bodyPr/>
          <a:lstStyle/>
          <a:p>
            <a:pPr>
              <a:lnSpc>
                <a:spcPct val="90000"/>
              </a:lnSpc>
              <a:defRPr/>
            </a:pPr>
            <a:r>
              <a:rPr lang="en-US" sz="4800" dirty="0" smtClean="0">
                <a:solidFill>
                  <a:schemeClr val="tx1"/>
                </a:solidFill>
              </a:rPr>
              <a:t>Fellowship of Saints:</a:t>
            </a:r>
            <a:br>
              <a:rPr lang="en-US" sz="4800" dirty="0" smtClean="0">
                <a:solidFill>
                  <a:schemeClr val="tx1"/>
                </a:solidFill>
              </a:rPr>
            </a:br>
            <a:r>
              <a:rPr lang="en-US" sz="4800" dirty="0" smtClean="0">
                <a:solidFill>
                  <a:schemeClr val="tx1"/>
                </a:solidFill>
              </a:rPr>
              <a:t>Commonality in Christ</a:t>
            </a:r>
            <a:r>
              <a:rPr lang="en-US" dirty="0" smtClean="0">
                <a:solidFill>
                  <a:schemeClr val="tx1"/>
                </a:solidFill>
              </a:rPr>
              <a:t/>
            </a:r>
            <a:br>
              <a:rPr lang="en-US" dirty="0" smtClean="0">
                <a:solidFill>
                  <a:schemeClr val="tx1"/>
                </a:solidFill>
              </a:rPr>
            </a:br>
            <a:r>
              <a:rPr lang="en-US" sz="4000" i="1" dirty="0" smtClean="0">
                <a:solidFill>
                  <a:schemeClr val="tx1"/>
                </a:solidFill>
              </a:rPr>
              <a:t>1 Corinthians 1:9</a:t>
            </a:r>
          </a:p>
        </p:txBody>
      </p:sp>
      <p:sp>
        <p:nvSpPr>
          <p:cNvPr id="14339" name="Rectangle 3"/>
          <p:cNvSpPr>
            <a:spLocks noGrp="1" noChangeArrowheads="1"/>
          </p:cNvSpPr>
          <p:nvPr>
            <p:ph idx="1"/>
          </p:nvPr>
        </p:nvSpPr>
        <p:spPr>
          <a:xfrm>
            <a:off x="1466850" y="2743200"/>
            <a:ext cx="7383463" cy="4114800"/>
          </a:xfrm>
        </p:spPr>
        <p:txBody>
          <a:bodyPr>
            <a:normAutofit fontScale="92500"/>
          </a:bodyPr>
          <a:lstStyle/>
          <a:p>
            <a:pPr>
              <a:defRPr/>
            </a:pPr>
            <a:r>
              <a:rPr lang="en-US" sz="2800" b="1" dirty="0" smtClean="0">
                <a:solidFill>
                  <a:schemeClr val="tx1"/>
                </a:solidFill>
              </a:rPr>
              <a:t>(1 Corinthians 1:9)  "God </a:t>
            </a:r>
            <a:r>
              <a:rPr lang="en-US" sz="2800" b="1" i="1" dirty="0" smtClean="0">
                <a:solidFill>
                  <a:schemeClr val="tx1"/>
                </a:solidFill>
              </a:rPr>
              <a:t>is </a:t>
            </a:r>
            <a:r>
              <a:rPr lang="en-US" sz="2800" b="1" dirty="0" smtClean="0">
                <a:solidFill>
                  <a:schemeClr val="tx1"/>
                </a:solidFill>
              </a:rPr>
              <a:t>faithful, by whom you were called into the fellowship of His Son, Jesus Christ our Lord."</a:t>
            </a:r>
          </a:p>
          <a:p>
            <a:pPr>
              <a:defRPr/>
            </a:pPr>
            <a:r>
              <a:rPr lang="en-US" sz="4300" b="1" dirty="0" smtClean="0">
                <a:solidFill>
                  <a:schemeClr val="tx1"/>
                </a:solidFill>
                <a:effectLst>
                  <a:outerShdw blurRad="38100" dist="38100" dir="2700000" algn="tl">
                    <a:srgbClr val="000000"/>
                  </a:outerShdw>
                </a:effectLst>
                <a:latin typeface="Arial" charset="0"/>
              </a:rPr>
              <a:t>“</a:t>
            </a:r>
            <a:r>
              <a:rPr lang="en-US" sz="3000" b="1" dirty="0" smtClean="0">
                <a:solidFill>
                  <a:schemeClr val="tx1"/>
                </a:solidFill>
                <a:effectLst>
                  <a:outerShdw blurRad="38100" dist="38100" dir="2700000" algn="tl">
                    <a:srgbClr val="000000"/>
                  </a:outerShdw>
                </a:effectLst>
                <a:latin typeface="Arial" charset="0"/>
              </a:rPr>
              <a:t>Common </a:t>
            </a:r>
            <a:r>
              <a:rPr lang="en-US" sz="3000" b="1" i="1" dirty="0" smtClean="0">
                <a:solidFill>
                  <a:schemeClr val="tx1"/>
                </a:solidFill>
                <a:effectLst>
                  <a:outerShdw blurRad="38100" dist="38100" dir="2700000" algn="tl">
                    <a:srgbClr val="000000"/>
                  </a:outerShdw>
                </a:effectLst>
                <a:latin typeface="Arial" charset="0"/>
              </a:rPr>
              <a:t>Salvation</a:t>
            </a:r>
            <a:r>
              <a:rPr lang="en-US" sz="4300" b="1" i="1" dirty="0" smtClean="0">
                <a:solidFill>
                  <a:schemeClr val="tx1"/>
                </a:solidFill>
                <a:effectLst>
                  <a:outerShdw blurRad="38100" dist="38100" dir="2700000" algn="tl">
                    <a:srgbClr val="000000"/>
                  </a:outerShdw>
                </a:effectLst>
                <a:latin typeface="Arial" charset="0"/>
              </a:rPr>
              <a:t>”</a:t>
            </a:r>
            <a:r>
              <a:rPr lang="en-US" sz="4300" b="1" dirty="0" smtClean="0">
                <a:solidFill>
                  <a:schemeClr val="tx1"/>
                </a:solidFill>
                <a:effectLst>
                  <a:outerShdw blurRad="38100" dist="38100" dir="2700000" algn="tl">
                    <a:srgbClr val="000000"/>
                  </a:outerShdw>
                </a:effectLst>
                <a:latin typeface="Arial" charset="0"/>
              </a:rPr>
              <a:t> </a:t>
            </a:r>
            <a:endParaRPr lang="en-US" sz="2800" b="1" dirty="0" smtClean="0">
              <a:solidFill>
                <a:schemeClr val="tx1"/>
              </a:solidFill>
              <a:effectLst>
                <a:outerShdw blurRad="38100" dist="38100" dir="2700000" algn="tl">
                  <a:srgbClr val="000000"/>
                </a:outerShdw>
              </a:effectLst>
              <a:latin typeface="Arial" charset="0"/>
            </a:endParaRPr>
          </a:p>
          <a:p>
            <a:pPr lvl="1">
              <a:defRPr/>
            </a:pPr>
            <a:r>
              <a:rPr lang="en-US" sz="2400" b="1" dirty="0" smtClean="0">
                <a:solidFill>
                  <a:schemeClr val="tx1"/>
                </a:solidFill>
              </a:rPr>
              <a:t>(Jude 1:3)  "Beloved, while I was very diligent to write to you concerning our common salvation, I found it necessary to write to you exhorting you to contend earnestly for the faith which was once for all delivered to the saints."</a:t>
            </a:r>
          </a:p>
          <a:p>
            <a:pPr>
              <a:defRPr/>
            </a:pPr>
            <a:endParaRPr lang="en-US" sz="2800" b="1" i="1" dirty="0" smtClean="0">
              <a:solidFill>
                <a:schemeClr val="tx1"/>
              </a:solidFill>
              <a:effectLst>
                <a:outerShdw blurRad="38100" dist="38100" dir="2700000" algn="tl">
                  <a:srgbClr val="000000"/>
                </a:outerShdw>
              </a:effectLst>
              <a:latin typeface="Arial"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466850" y="609600"/>
            <a:ext cx="7383463" cy="457200"/>
          </a:xfrm>
        </p:spPr>
        <p:txBody>
          <a:bodyPr>
            <a:normAutofit fontScale="90000"/>
          </a:bodyPr>
          <a:lstStyle/>
          <a:p>
            <a:pPr>
              <a:defRPr/>
            </a:pPr>
            <a:r>
              <a:rPr lang="en-US" sz="6000" dirty="0" smtClean="0">
                <a:solidFill>
                  <a:srgbClr val="FF6600"/>
                </a:solidFill>
                <a:effectLst>
                  <a:outerShdw blurRad="38100" dist="38100" dir="2700000" algn="tl">
                    <a:srgbClr val="000000">
                      <a:alpha val="43137"/>
                    </a:srgbClr>
                  </a:outerShdw>
                </a:effectLst>
                <a:latin typeface="Bradley Hand ITC" pitchFamily="66" charset="0"/>
              </a:rPr>
              <a:t>Continued</a:t>
            </a:r>
            <a:endParaRPr lang="en-US" sz="4000" dirty="0" smtClean="0">
              <a:solidFill>
                <a:srgbClr val="FF6600"/>
              </a:solidFill>
              <a:effectLst>
                <a:outerShdw blurRad="38100" dist="38100" dir="2700000" algn="tl">
                  <a:srgbClr val="000000">
                    <a:alpha val="43137"/>
                  </a:srgbClr>
                </a:outerShdw>
              </a:effectLst>
              <a:latin typeface="Bradley Hand ITC" pitchFamily="66" charset="0"/>
            </a:endParaRPr>
          </a:p>
        </p:txBody>
      </p:sp>
      <p:sp>
        <p:nvSpPr>
          <p:cNvPr id="11267" name="Rectangle 3"/>
          <p:cNvSpPr>
            <a:spLocks noGrp="1" noChangeArrowheads="1"/>
          </p:cNvSpPr>
          <p:nvPr>
            <p:ph idx="1"/>
          </p:nvPr>
        </p:nvSpPr>
        <p:spPr>
          <a:xfrm>
            <a:off x="1466850" y="1219200"/>
            <a:ext cx="7383463" cy="5257800"/>
          </a:xfrm>
        </p:spPr>
        <p:txBody>
          <a:bodyPr>
            <a:normAutofit fontScale="77500" lnSpcReduction="20000"/>
          </a:bodyPr>
          <a:lstStyle/>
          <a:p>
            <a:r>
              <a:rPr lang="en-US" sz="5200" b="1" dirty="0" smtClean="0">
                <a:solidFill>
                  <a:schemeClr val="tx1"/>
                </a:solidFill>
                <a:effectLst>
                  <a:outerShdw blurRad="38100" dist="38100" dir="2700000" algn="tl">
                    <a:srgbClr val="000000">
                      <a:alpha val="43137"/>
                    </a:srgbClr>
                  </a:outerShdw>
                </a:effectLst>
              </a:rPr>
              <a:t>“</a:t>
            </a:r>
            <a:r>
              <a:rPr lang="en-US" sz="3600" b="1" dirty="0" smtClean="0">
                <a:solidFill>
                  <a:schemeClr val="tx1"/>
                </a:solidFill>
                <a:effectLst>
                  <a:outerShdw blurRad="38100" dist="38100" dir="2700000" algn="tl">
                    <a:srgbClr val="000000">
                      <a:alpha val="43137"/>
                    </a:srgbClr>
                  </a:outerShdw>
                </a:effectLst>
              </a:rPr>
              <a:t>Common Faith</a:t>
            </a:r>
            <a:r>
              <a:rPr lang="en-US" sz="5200" b="1" dirty="0" smtClean="0">
                <a:solidFill>
                  <a:schemeClr val="tx1"/>
                </a:solidFill>
                <a:effectLst>
                  <a:outerShdw blurRad="38100" dist="38100" dir="2700000" algn="tl">
                    <a:srgbClr val="000000">
                      <a:alpha val="43137"/>
                    </a:srgbClr>
                  </a:outerShdw>
                </a:effectLst>
              </a:rPr>
              <a:t>”</a:t>
            </a:r>
            <a:endParaRPr lang="en-US" sz="3600" b="1" dirty="0" smtClean="0">
              <a:solidFill>
                <a:schemeClr val="tx1"/>
              </a:solidFill>
              <a:effectLst>
                <a:outerShdw blurRad="38100" dist="38100" dir="2700000" algn="tl">
                  <a:srgbClr val="000000">
                    <a:alpha val="43137"/>
                  </a:srgbClr>
                </a:outerShdw>
              </a:effectLst>
            </a:endParaRPr>
          </a:p>
          <a:p>
            <a:pPr lvl="1"/>
            <a:r>
              <a:rPr lang="en-US" sz="2400" b="1" dirty="0" smtClean="0">
                <a:solidFill>
                  <a:schemeClr val="tx1"/>
                </a:solidFill>
              </a:rPr>
              <a:t>“To Titus, a true son in </a:t>
            </a:r>
            <a:r>
              <a:rPr lang="en-US" sz="2400" b="1" i="1" dirty="0" smtClean="0">
                <a:solidFill>
                  <a:schemeClr val="tx1"/>
                </a:solidFill>
              </a:rPr>
              <a:t>our </a:t>
            </a:r>
            <a:r>
              <a:rPr lang="en-US" sz="2400" b="1" dirty="0" smtClean="0">
                <a:solidFill>
                  <a:schemeClr val="tx1"/>
                </a:solidFill>
              </a:rPr>
              <a:t>common faith: Grace, mercy, </a:t>
            </a:r>
            <a:r>
              <a:rPr lang="en-US" sz="2400" b="1" i="1" dirty="0" smtClean="0">
                <a:solidFill>
                  <a:schemeClr val="tx1"/>
                </a:solidFill>
              </a:rPr>
              <a:t>and </a:t>
            </a:r>
            <a:r>
              <a:rPr lang="en-US" sz="2400" b="1" dirty="0" smtClean="0">
                <a:solidFill>
                  <a:schemeClr val="tx1"/>
                </a:solidFill>
              </a:rPr>
              <a:t>peace from God the Father and the Lord Jesus Christ our Savior” (Titus 1:4)</a:t>
            </a:r>
          </a:p>
          <a:p>
            <a:r>
              <a:rPr lang="en-US" sz="3200" b="1" dirty="0" smtClean="0">
                <a:solidFill>
                  <a:schemeClr val="tx1"/>
                </a:solidFill>
                <a:effectLst>
                  <a:outerShdw blurRad="38100" dist="38100" dir="2700000" algn="tl">
                    <a:srgbClr val="000000">
                      <a:alpha val="43137"/>
                    </a:srgbClr>
                  </a:outerShdw>
                </a:effectLst>
              </a:rPr>
              <a:t>Not Common: </a:t>
            </a:r>
          </a:p>
          <a:p>
            <a:pPr lvl="1"/>
            <a:r>
              <a:rPr lang="en-US" sz="2400" b="1" dirty="0" smtClean="0">
                <a:solidFill>
                  <a:schemeClr val="tx1"/>
                </a:solidFill>
              </a:rPr>
              <a:t>“I marvel that you are turning away so soon from Him who called you in the grace of Christ, to a different gospel, which is not another; but there are some who trouble you and want to pervert the gospel of Christ” (Gal. 1:6, 7)</a:t>
            </a:r>
          </a:p>
          <a:p>
            <a:pPr lvl="1"/>
            <a:r>
              <a:rPr lang="en-US" sz="2400" b="1" dirty="0" smtClean="0">
                <a:solidFill>
                  <a:schemeClr val="tx1"/>
                </a:solidFill>
              </a:rPr>
              <a:t>“For if he who comes preaches another Jesus whom we have not preached, or if you receive a different spirit which you have not received, or a different gospel which you have not accepted—you may well put up with it!” (2 Cor. 11:4)</a:t>
            </a:r>
          </a:p>
          <a:p>
            <a:r>
              <a:rPr lang="en-US" sz="2800" b="1" dirty="0" smtClean="0">
                <a:solidFill>
                  <a:schemeClr val="tx1"/>
                </a:solidFill>
              </a:rPr>
              <a:t>Whatever is opposed to what is common “in Christ” must be rejected, not tolerated!</a:t>
            </a:r>
          </a:p>
          <a:p>
            <a:endParaRPr lang="en-US" sz="2800" b="1" dirty="0" smtClean="0">
              <a:solidFill>
                <a:schemeClr val="tx1"/>
              </a:solidFill>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19200" y="304800"/>
            <a:ext cx="7924800" cy="1295400"/>
          </a:xfrm>
        </p:spPr>
        <p:txBody>
          <a:bodyPr>
            <a:normAutofit/>
          </a:bodyPr>
          <a:lstStyle/>
          <a:p>
            <a:pPr>
              <a:lnSpc>
                <a:spcPct val="90000"/>
              </a:lnSpc>
              <a:defRPr/>
            </a:pPr>
            <a:r>
              <a:rPr lang="en-US" sz="4800" dirty="0" smtClean="0">
                <a:solidFill>
                  <a:srgbClr val="FFFF00"/>
                </a:solidFill>
                <a:effectLst>
                  <a:outerShdw blurRad="38100" dist="38100" dir="2700000" algn="tl">
                    <a:srgbClr val="000000">
                      <a:alpha val="43137"/>
                    </a:srgbClr>
                  </a:outerShdw>
                </a:effectLst>
                <a:latin typeface="Spongy" pitchFamily="2" charset="0"/>
              </a:rPr>
              <a:t>The Basis of Fellowship is Not…</a:t>
            </a:r>
            <a:endParaRPr lang="en-US" sz="4800" i="1" dirty="0" smtClean="0">
              <a:solidFill>
                <a:srgbClr val="00FFFF"/>
              </a:solidFill>
              <a:effectLst>
                <a:outerShdw blurRad="38100" dist="38100" dir="2700000" algn="tl">
                  <a:srgbClr val="000000">
                    <a:alpha val="43137"/>
                  </a:srgbClr>
                </a:outerShdw>
              </a:effectLst>
              <a:latin typeface="Spongy" pitchFamily="2" charset="0"/>
            </a:endParaRPr>
          </a:p>
        </p:txBody>
      </p:sp>
      <p:sp>
        <p:nvSpPr>
          <p:cNvPr id="15363" name="Rectangle 3"/>
          <p:cNvSpPr>
            <a:spLocks noGrp="1" noChangeArrowheads="1"/>
          </p:cNvSpPr>
          <p:nvPr>
            <p:ph idx="1"/>
          </p:nvPr>
        </p:nvSpPr>
        <p:spPr>
          <a:xfrm>
            <a:off x="1466850" y="1752600"/>
            <a:ext cx="7677150" cy="4953000"/>
          </a:xfrm>
        </p:spPr>
        <p:txBody>
          <a:bodyPr>
            <a:normAutofit fontScale="70000" lnSpcReduction="20000"/>
          </a:bodyPr>
          <a:lstStyle/>
          <a:p>
            <a:pPr>
              <a:defRPr/>
            </a:pPr>
            <a:r>
              <a:rPr lang="en-US" sz="3600" b="1" dirty="0" smtClean="0">
                <a:solidFill>
                  <a:schemeClr val="tx1"/>
                </a:solidFill>
                <a:effectLst>
                  <a:outerShdw blurRad="38100" dist="38100" dir="2700000" algn="tl">
                    <a:srgbClr val="000000"/>
                  </a:outerShdw>
                </a:effectLst>
                <a:latin typeface="Arial" charset="0"/>
              </a:rPr>
              <a:t>Good intentions</a:t>
            </a:r>
          </a:p>
          <a:p>
            <a:pPr lvl="1">
              <a:defRPr/>
            </a:pPr>
            <a:r>
              <a:rPr lang="en-US" sz="3200" b="1" dirty="0" smtClean="0">
                <a:solidFill>
                  <a:schemeClr val="tx1"/>
                </a:solidFill>
                <a:effectLst>
                  <a:outerShdw blurRad="38100" dist="38100" dir="2700000" algn="tl">
                    <a:srgbClr val="000000"/>
                  </a:outerShdw>
                </a:effectLst>
                <a:latin typeface="Arial" charset="0"/>
              </a:rPr>
              <a:t>“There is a way that seems right to a man, But its end is the way of death” –</a:t>
            </a:r>
            <a:r>
              <a:rPr lang="en-US" sz="3200" b="1" i="1" dirty="0" smtClean="0">
                <a:solidFill>
                  <a:schemeClr val="tx1"/>
                </a:solidFill>
                <a:effectLst>
                  <a:outerShdw blurRad="38100" dist="38100" dir="2700000" algn="tl">
                    <a:srgbClr val="000000"/>
                  </a:outerShdw>
                </a:effectLst>
                <a:latin typeface="Arial" charset="0"/>
              </a:rPr>
              <a:t>Prov. 16:25</a:t>
            </a:r>
            <a:r>
              <a:rPr lang="en-US" sz="3900" b="1" i="1" dirty="0" smtClean="0">
                <a:solidFill>
                  <a:schemeClr val="tx1"/>
                </a:solidFill>
                <a:effectLst>
                  <a:outerShdw blurRad="38100" dist="38100" dir="2700000" algn="tl">
                    <a:srgbClr val="000000"/>
                  </a:outerShdw>
                </a:effectLst>
                <a:latin typeface="Arial" charset="0"/>
              </a:rPr>
              <a:t> </a:t>
            </a:r>
            <a:r>
              <a:rPr lang="en-US" sz="2300" b="1" i="1" dirty="0" smtClean="0">
                <a:solidFill>
                  <a:schemeClr val="tx1"/>
                </a:solidFill>
                <a:effectLst>
                  <a:outerShdw blurRad="38100" dist="38100" dir="2700000" algn="tl">
                    <a:srgbClr val="000000"/>
                  </a:outerShdw>
                </a:effectLst>
                <a:latin typeface="Arial" charset="0"/>
              </a:rPr>
              <a:t>(Matt. 7:21-23)</a:t>
            </a:r>
            <a:endParaRPr lang="en-US" b="1" i="1" dirty="0" smtClean="0">
              <a:solidFill>
                <a:schemeClr val="tx1"/>
              </a:solidFill>
              <a:effectLst>
                <a:outerShdw blurRad="38100" dist="38100" dir="2700000" algn="tl">
                  <a:srgbClr val="000000"/>
                </a:outerShdw>
              </a:effectLst>
              <a:latin typeface="Arial" charset="0"/>
            </a:endParaRPr>
          </a:p>
          <a:p>
            <a:pPr>
              <a:defRPr/>
            </a:pPr>
            <a:r>
              <a:rPr lang="en-US" sz="3600" b="1" dirty="0" smtClean="0">
                <a:solidFill>
                  <a:schemeClr val="tx1"/>
                </a:solidFill>
                <a:effectLst>
                  <a:outerShdw blurRad="38100" dist="38100" dir="2700000" algn="tl">
                    <a:srgbClr val="000000"/>
                  </a:outerShdw>
                </a:effectLst>
                <a:latin typeface="Arial" charset="0"/>
              </a:rPr>
              <a:t>Personal relationships</a:t>
            </a:r>
          </a:p>
          <a:p>
            <a:pPr lvl="1">
              <a:defRPr/>
            </a:pPr>
            <a:r>
              <a:rPr lang="en-US" sz="3200" b="1" dirty="0" smtClean="0">
                <a:solidFill>
                  <a:schemeClr val="tx1"/>
                </a:solidFill>
                <a:effectLst>
                  <a:outerShdw blurRad="38100" dist="38100" dir="2700000" algn="tl">
                    <a:srgbClr val="000000"/>
                  </a:outerShdw>
                </a:effectLst>
                <a:latin typeface="Arial" charset="0"/>
              </a:rPr>
              <a:t>“For this you know, that no fornicator, unclean person, nor covetous man, who is an idolater, has any inheritance in the kingdom of Christ and God. </a:t>
            </a:r>
            <a:r>
              <a:rPr lang="en-US" sz="3200" b="1" u="sng" dirty="0" smtClean="0">
                <a:solidFill>
                  <a:schemeClr val="tx1"/>
                </a:solidFill>
                <a:effectLst>
                  <a:outerShdw blurRad="38100" dist="38100" dir="2700000" algn="tl">
                    <a:srgbClr val="000000"/>
                  </a:outerShdw>
                </a:effectLst>
                <a:latin typeface="Arial" charset="0"/>
              </a:rPr>
              <a:t>Let no one deceive you with empty words</a:t>
            </a:r>
            <a:r>
              <a:rPr lang="en-US" sz="3200" b="1" dirty="0" smtClean="0">
                <a:solidFill>
                  <a:schemeClr val="tx1"/>
                </a:solidFill>
                <a:effectLst>
                  <a:outerShdw blurRad="38100" dist="38100" dir="2700000" algn="tl">
                    <a:srgbClr val="000000"/>
                  </a:outerShdw>
                </a:effectLst>
                <a:latin typeface="Arial" charset="0"/>
              </a:rPr>
              <a:t>, for because of these things the wrath of God comes upon the sons of disobedience. </a:t>
            </a:r>
            <a:r>
              <a:rPr lang="en-US" sz="3200" b="1" u="sng" dirty="0" smtClean="0">
                <a:solidFill>
                  <a:schemeClr val="tx1"/>
                </a:solidFill>
                <a:effectLst>
                  <a:outerShdw blurRad="38100" dist="38100" dir="2700000" algn="tl">
                    <a:srgbClr val="000000"/>
                  </a:outerShdw>
                </a:effectLst>
                <a:latin typeface="Arial" charset="0"/>
              </a:rPr>
              <a:t>Therefore do not be partakers with them</a:t>
            </a:r>
            <a:r>
              <a:rPr lang="en-US" sz="3200" b="1" dirty="0" smtClean="0">
                <a:solidFill>
                  <a:schemeClr val="tx1"/>
                </a:solidFill>
                <a:effectLst>
                  <a:outerShdw blurRad="38100" dist="38100" dir="2700000" algn="tl">
                    <a:srgbClr val="000000"/>
                  </a:outerShdw>
                </a:effectLst>
                <a:latin typeface="Arial" charset="0"/>
              </a:rPr>
              <a:t>” –</a:t>
            </a:r>
            <a:r>
              <a:rPr lang="en-US" sz="3200" b="1" i="1" dirty="0" smtClean="0">
                <a:solidFill>
                  <a:schemeClr val="tx1"/>
                </a:solidFill>
                <a:effectLst>
                  <a:outerShdw blurRad="38100" dist="38100" dir="2700000" algn="tl">
                    <a:srgbClr val="000000"/>
                  </a:outerShdw>
                </a:effectLst>
                <a:latin typeface="Arial" charset="0"/>
              </a:rPr>
              <a:t>Eph. 5:5-7</a:t>
            </a:r>
          </a:p>
          <a:p>
            <a:pPr lvl="1">
              <a:defRPr/>
            </a:pPr>
            <a:r>
              <a:rPr lang="en-US" sz="3100" b="1" i="1" dirty="0" smtClean="0">
                <a:solidFill>
                  <a:schemeClr val="tx1"/>
                </a:solidFill>
                <a:effectLst>
                  <a:outerShdw blurRad="38100" dist="38100" dir="2700000" algn="tl">
                    <a:srgbClr val="000000"/>
                  </a:outerShdw>
                </a:effectLst>
                <a:latin typeface="Arial" charset="0"/>
              </a:rPr>
              <a:t>Luke 5:1-11; 14:25, 26</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19200" y="304800"/>
            <a:ext cx="7924800" cy="1295400"/>
          </a:xfrm>
        </p:spPr>
        <p:txBody>
          <a:bodyPr>
            <a:normAutofit/>
          </a:bodyPr>
          <a:lstStyle/>
          <a:p>
            <a:pPr>
              <a:lnSpc>
                <a:spcPct val="90000"/>
              </a:lnSpc>
              <a:defRPr/>
            </a:pPr>
            <a:r>
              <a:rPr lang="en-US" sz="4800" dirty="0" smtClean="0">
                <a:solidFill>
                  <a:srgbClr val="FFFF00"/>
                </a:solidFill>
                <a:effectLst>
                  <a:outerShdw blurRad="38100" dist="38100" dir="2700000" algn="tl">
                    <a:srgbClr val="000000">
                      <a:alpha val="43137"/>
                    </a:srgbClr>
                  </a:outerShdw>
                </a:effectLst>
                <a:latin typeface="Spongy" pitchFamily="2" charset="0"/>
              </a:rPr>
              <a:t>The Basis of Fellowship is Not…</a:t>
            </a:r>
            <a:endParaRPr lang="en-US" sz="4800" i="1" dirty="0" smtClean="0">
              <a:solidFill>
                <a:srgbClr val="00FFFF"/>
              </a:solidFill>
              <a:effectLst>
                <a:outerShdw blurRad="38100" dist="38100" dir="2700000" algn="tl">
                  <a:srgbClr val="000000">
                    <a:alpha val="43137"/>
                  </a:srgbClr>
                </a:outerShdw>
              </a:effectLst>
              <a:latin typeface="Spongy" pitchFamily="2" charset="0"/>
            </a:endParaRPr>
          </a:p>
        </p:txBody>
      </p:sp>
      <p:sp>
        <p:nvSpPr>
          <p:cNvPr id="15363" name="Rectangle 3"/>
          <p:cNvSpPr>
            <a:spLocks noGrp="1" noChangeArrowheads="1"/>
          </p:cNvSpPr>
          <p:nvPr>
            <p:ph idx="1"/>
          </p:nvPr>
        </p:nvSpPr>
        <p:spPr>
          <a:xfrm>
            <a:off x="1466850" y="1905000"/>
            <a:ext cx="7677150" cy="4953000"/>
          </a:xfrm>
        </p:spPr>
        <p:txBody>
          <a:bodyPr>
            <a:normAutofit fontScale="70000" lnSpcReduction="20000"/>
          </a:bodyPr>
          <a:lstStyle/>
          <a:p>
            <a:pPr>
              <a:defRPr/>
            </a:pPr>
            <a:r>
              <a:rPr lang="en-US" sz="3600" b="1" dirty="0" smtClean="0">
                <a:solidFill>
                  <a:schemeClr val="tx1"/>
                </a:solidFill>
                <a:effectLst>
                  <a:outerShdw blurRad="38100" dist="38100" dir="2700000" algn="tl">
                    <a:srgbClr val="000000"/>
                  </a:outerShdw>
                </a:effectLst>
                <a:latin typeface="Arial" charset="0"/>
              </a:rPr>
              <a:t>Agreeing to disagree over doctrine</a:t>
            </a:r>
          </a:p>
          <a:p>
            <a:pPr lvl="1">
              <a:defRPr/>
            </a:pPr>
            <a:r>
              <a:rPr lang="en-US" sz="3200" b="1" dirty="0" smtClean="0">
                <a:solidFill>
                  <a:schemeClr val="tx1"/>
                </a:solidFill>
                <a:effectLst>
                  <a:outerShdw blurRad="38100" dist="38100" dir="2700000" algn="tl">
                    <a:srgbClr val="000000"/>
                  </a:outerShdw>
                </a:effectLst>
                <a:latin typeface="Arial" charset="0"/>
              </a:rPr>
              <a:t>“Then after fourteen years I went up again to Jerusalem with Barnabas, and also took Titus with me and I went up by revelation, and communicated to them that gospel which I preach among the Gentiles, but privately to those who were of reputation, lest by any means I might run, or had run, in vain. Yet not even Titus who was with me, being a Greek, was compelled to be circumcised. And this occurred because of false brethren secretly brought in (who came in by stealth to spy out our liberty which we have in Christ Jesus, that they might bring us into bondage), to whom we did not yield submission even for an hour, that the truth of the gospel might continue with you” –</a:t>
            </a:r>
            <a:r>
              <a:rPr lang="en-US" sz="3200" b="1" i="1" dirty="0" smtClean="0">
                <a:solidFill>
                  <a:schemeClr val="tx1"/>
                </a:solidFill>
                <a:effectLst>
                  <a:outerShdw blurRad="38100" dist="38100" dir="2700000" algn="tl">
                    <a:srgbClr val="000000"/>
                  </a:outerShdw>
                </a:effectLst>
                <a:latin typeface="Arial" charset="0"/>
              </a:rPr>
              <a:t>Gal. 2:1-5 </a:t>
            </a:r>
            <a:r>
              <a:rPr lang="en-US" sz="2600" b="1" i="1" dirty="0" smtClean="0">
                <a:solidFill>
                  <a:schemeClr val="tx1"/>
                </a:solidFill>
                <a:effectLst>
                  <a:outerShdw blurRad="38100" dist="38100" dir="2700000" algn="tl">
                    <a:srgbClr val="000000"/>
                  </a:outerShdw>
                </a:effectLst>
                <a:latin typeface="Arial" charset="0"/>
              </a:rPr>
              <a:t>(cf. 2:11-14; Jn. 17:20-21)</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19200" y="304800"/>
            <a:ext cx="7924800" cy="1295400"/>
          </a:xfrm>
        </p:spPr>
        <p:txBody>
          <a:bodyPr>
            <a:normAutofit/>
          </a:bodyPr>
          <a:lstStyle/>
          <a:p>
            <a:pPr>
              <a:lnSpc>
                <a:spcPct val="90000"/>
              </a:lnSpc>
              <a:defRPr/>
            </a:pPr>
            <a:r>
              <a:rPr lang="en-US" sz="4800" dirty="0" smtClean="0">
                <a:solidFill>
                  <a:srgbClr val="FFFF00"/>
                </a:solidFill>
                <a:effectLst>
                  <a:outerShdw blurRad="38100" dist="38100" dir="2700000" algn="tl">
                    <a:srgbClr val="000000">
                      <a:alpha val="43137"/>
                    </a:srgbClr>
                  </a:outerShdw>
                </a:effectLst>
                <a:latin typeface="Spongy" pitchFamily="2" charset="0"/>
              </a:rPr>
              <a:t>The Basis of Fellowship is Not…</a:t>
            </a:r>
            <a:endParaRPr lang="en-US" sz="4800" i="1" dirty="0" smtClean="0">
              <a:solidFill>
                <a:srgbClr val="00FFFF"/>
              </a:solidFill>
              <a:effectLst>
                <a:outerShdw blurRad="38100" dist="38100" dir="2700000" algn="tl">
                  <a:srgbClr val="000000">
                    <a:alpha val="43137"/>
                  </a:srgbClr>
                </a:outerShdw>
              </a:effectLst>
              <a:latin typeface="Spongy" pitchFamily="2" charset="0"/>
            </a:endParaRPr>
          </a:p>
        </p:txBody>
      </p:sp>
      <p:sp>
        <p:nvSpPr>
          <p:cNvPr id="15363" name="Rectangle 3"/>
          <p:cNvSpPr>
            <a:spLocks noGrp="1" noChangeArrowheads="1"/>
          </p:cNvSpPr>
          <p:nvPr>
            <p:ph idx="1"/>
          </p:nvPr>
        </p:nvSpPr>
        <p:spPr>
          <a:xfrm>
            <a:off x="1466850" y="1905000"/>
            <a:ext cx="7677150" cy="4953000"/>
          </a:xfrm>
        </p:spPr>
        <p:txBody>
          <a:bodyPr>
            <a:normAutofit fontScale="92500" lnSpcReduction="20000"/>
          </a:bodyPr>
          <a:lstStyle/>
          <a:p>
            <a:pPr>
              <a:defRPr/>
            </a:pPr>
            <a:r>
              <a:rPr lang="en-US" sz="3600" b="1" dirty="0" smtClean="0">
                <a:solidFill>
                  <a:schemeClr val="tx1"/>
                </a:solidFill>
                <a:effectLst>
                  <a:outerShdw blurRad="38100" dist="38100" dir="2700000" algn="tl">
                    <a:srgbClr val="000000"/>
                  </a:outerShdw>
                </a:effectLst>
                <a:latin typeface="Arial" charset="0"/>
              </a:rPr>
              <a:t>Dismissing doctrine by some supposed “lack of clarity”</a:t>
            </a:r>
            <a:endParaRPr lang="en-US" b="1" i="1" dirty="0" smtClean="0">
              <a:solidFill>
                <a:schemeClr val="tx1"/>
              </a:solidFill>
              <a:effectLst>
                <a:outerShdw blurRad="38100" dist="38100" dir="2700000" algn="tl">
                  <a:srgbClr val="000000"/>
                </a:outerShdw>
              </a:effectLst>
              <a:latin typeface="Arial" charset="0"/>
            </a:endParaRPr>
          </a:p>
          <a:p>
            <a:pPr lvl="1">
              <a:defRPr/>
            </a:pPr>
            <a:r>
              <a:rPr lang="en-US" sz="3200" b="1" i="1" dirty="0" smtClean="0">
                <a:solidFill>
                  <a:schemeClr val="tx1"/>
                </a:solidFill>
                <a:effectLst>
                  <a:outerShdw blurRad="38100" dist="38100" dir="2700000" algn="tl">
                    <a:srgbClr val="000000"/>
                  </a:outerShdw>
                </a:effectLst>
                <a:latin typeface="Arial" charset="0"/>
              </a:rPr>
              <a:t>John taught that the truth is as clear as light is from darkness (1 Jn. 1)!</a:t>
            </a:r>
          </a:p>
          <a:p>
            <a:pPr lvl="1">
              <a:defRPr/>
            </a:pPr>
            <a:r>
              <a:rPr lang="en-US" sz="3200" b="1" i="1" dirty="0" smtClean="0">
                <a:solidFill>
                  <a:schemeClr val="tx1"/>
                </a:solidFill>
                <a:effectLst>
                  <a:outerShdw blurRad="38100" dist="38100" dir="2700000" algn="tl">
                    <a:srgbClr val="000000"/>
                  </a:outerShdw>
                </a:effectLst>
                <a:latin typeface="Arial" charset="0"/>
              </a:rPr>
              <a:t>Jesus taught that we stumble only because the light is not in us (Jn. 11:9, 10)</a:t>
            </a:r>
          </a:p>
          <a:p>
            <a:pPr lvl="2">
              <a:defRPr/>
            </a:pPr>
            <a:r>
              <a:rPr lang="en-US" sz="3200" b="1" i="1" dirty="0" smtClean="0">
                <a:solidFill>
                  <a:schemeClr val="tx1"/>
                </a:solidFill>
                <a:effectLst>
                  <a:outerShdw blurRad="38100" dist="38100" dir="2700000" algn="tl">
                    <a:srgbClr val="000000"/>
                  </a:outerShdw>
                </a:effectLst>
                <a:latin typeface="Arial" charset="0"/>
              </a:rPr>
              <a:t>Jesus is that light (Jn. 12:35, 36, 46)</a:t>
            </a:r>
          </a:p>
          <a:p>
            <a:pPr lvl="2">
              <a:defRPr/>
            </a:pPr>
            <a:r>
              <a:rPr lang="en-US" sz="3200" b="1" i="1" dirty="0" smtClean="0">
                <a:solidFill>
                  <a:schemeClr val="tx1"/>
                </a:solidFill>
                <a:effectLst>
                  <a:outerShdw blurRad="38100" dist="38100" dir="2700000" algn="tl">
                    <a:srgbClr val="000000"/>
                  </a:outerShdw>
                </a:effectLst>
                <a:latin typeface="Arial" charset="0"/>
              </a:rPr>
              <a:t>Darkness needs to be “cast off” (Rom. 13:12)</a:t>
            </a:r>
            <a:endParaRPr lang="en-US" sz="3200" b="1" dirty="0" smtClean="0">
              <a:solidFill>
                <a:schemeClr val="tx1"/>
              </a:solidFill>
              <a:effectLst>
                <a:outerShdw blurRad="38100" dist="38100" dir="2700000" algn="tl">
                  <a:srgbClr val="000000"/>
                </a:outerShdw>
              </a:effectLst>
              <a:latin typeface="Arial"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0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20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20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fade">
                                      <p:cBhvr>
                                        <p:cTn id="22" dur="20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fade">
                                      <p:cBhvr>
                                        <p:cTn id="27" dur="20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lstStyle/>
          <a:p>
            <a:r>
              <a:rPr lang="en-US" dirty="0" smtClean="0">
                <a:solidFill>
                  <a:schemeClr val="tx1"/>
                </a:solidFill>
              </a:rPr>
              <a:t>The Idol of </a:t>
            </a:r>
            <a:r>
              <a:rPr lang="en-US" dirty="0" smtClean="0">
                <a:solidFill>
                  <a:schemeClr val="tx1"/>
                </a:solidFill>
              </a:rPr>
              <a:t>“</a:t>
            </a:r>
            <a:r>
              <a:rPr lang="en-US" dirty="0" smtClean="0">
                <a:solidFill>
                  <a:schemeClr val="tx1"/>
                </a:solidFill>
              </a:rPr>
              <a:t>Subjectivism”</a:t>
            </a:r>
            <a:endParaRPr lang="en-US" dirty="0">
              <a:solidFill>
                <a:schemeClr val="tx1"/>
              </a:solidFill>
            </a:endParaRPr>
          </a:p>
        </p:txBody>
      </p:sp>
      <p:sp>
        <p:nvSpPr>
          <p:cNvPr id="3" name="Content Placeholder 2"/>
          <p:cNvSpPr>
            <a:spLocks noGrp="1"/>
          </p:cNvSpPr>
          <p:nvPr>
            <p:ph idx="1"/>
          </p:nvPr>
        </p:nvSpPr>
        <p:spPr>
          <a:xfrm>
            <a:off x="762000" y="914400"/>
            <a:ext cx="7848600" cy="5943600"/>
          </a:xfrm>
        </p:spPr>
        <p:txBody>
          <a:bodyPr>
            <a:normAutofit/>
          </a:bodyPr>
          <a:lstStyle/>
          <a:p>
            <a:pPr marL="0" indent="0">
              <a:buNone/>
            </a:pPr>
            <a:r>
              <a:rPr lang="en-US" i="1" dirty="0" smtClean="0"/>
              <a:t>“I do not regard Homer Hailey as a false teacher, even though I believe him to be wrong in his interpretation of Matthew 19 (as he believes me to be wrong about Christians serving in the military), because I am persuaded by his conduct and his arguments that he honestly believes that he is faithful to God’s teaching on the subject.  Neither of us would fellowship a clear adulterer, but, at least for the time being, we entrust the judgment of one another’s conscience on this question to God.  Each of these judgments is based on an admission that we regard the subject as sufficiently lacking in clarity to accept a brother who disagrees with us….  We are making verdicts about clarity and honesty of intent.  Let me be clear about clarity.  My conclusion about the clarity of a passage involves both how clear it seems to me and also of those who disagree with me.  It is that distinction that separates a weak brother from a false teacher.  A false teacher is either ignorant (II Pet. 3:5; Rom. 10:3), deluded (I Tim. 4:2; Rom. 1:21-23; II Thess. 2:11) or a deceiver (II Pet. 2:1-3) -- he is not honestly mistaken about God’s clear instruction.”</a:t>
            </a:r>
            <a:endParaRPr lang="en-US" dirty="0" smtClean="0"/>
          </a:p>
          <a:p>
            <a:pPr marL="0" indent="0">
              <a:buNone/>
            </a:pPr>
            <a:r>
              <a:rPr lang="en-US" dirty="0" smtClean="0"/>
              <a:t>--- Ed Harrell, “Divorce &amp; Fellowship,” F.C. Forum manuscript (1991), pp. 10-11 ---</a:t>
            </a:r>
          </a:p>
        </p:txBody>
      </p:sp>
      <p:grpSp>
        <p:nvGrpSpPr>
          <p:cNvPr id="6" name="Group 5"/>
          <p:cNvGrpSpPr/>
          <p:nvPr/>
        </p:nvGrpSpPr>
        <p:grpSpPr>
          <a:xfrm>
            <a:off x="6553200" y="4191000"/>
            <a:ext cx="2504981" cy="2595265"/>
            <a:chOff x="6553200" y="4191000"/>
            <a:chExt cx="2504981" cy="2595265"/>
          </a:xfrm>
        </p:grpSpPr>
        <p:sp>
          <p:nvSpPr>
            <p:cNvPr id="4" name="TextBox 3"/>
            <p:cNvSpPr txBox="1"/>
            <p:nvPr/>
          </p:nvSpPr>
          <p:spPr>
            <a:xfrm>
              <a:off x="6553200" y="6324600"/>
              <a:ext cx="2504981" cy="461665"/>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Prov. 3:5-7; 28:26</a:t>
              </a:r>
              <a:endParaRPr lang="en-US" dirty="0"/>
            </a:p>
          </p:txBody>
        </p:sp>
        <p:sp>
          <p:nvSpPr>
            <p:cNvPr id="5" name="Arc 4"/>
            <p:cNvSpPr/>
            <p:nvPr/>
          </p:nvSpPr>
          <p:spPr>
            <a:xfrm>
              <a:off x="7772400" y="4191000"/>
              <a:ext cx="1143000" cy="2209800"/>
            </a:xfrm>
            <a:prstGeom prst="arc">
              <a:avLst>
                <a:gd name="adj1" fmla="val 16200000"/>
                <a:gd name="adj2" fmla="val 4832697"/>
              </a:avLst>
            </a:prstGeom>
            <a:ln w="57150">
              <a:headEnd type="stealth" w="lg"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181600"/>
          </a:xfrm>
        </p:spPr>
        <p:txBody>
          <a:bodyPr>
            <a:noAutofit/>
          </a:bodyPr>
          <a:lstStyle/>
          <a:p>
            <a:pPr>
              <a:lnSpc>
                <a:spcPts val="2400"/>
              </a:lnSpc>
            </a:pPr>
            <a:r>
              <a:rPr lang="en-US" sz="2400" dirty="0" smtClean="0"/>
              <a:t>Jesus taught God’s law regarding divorce and remarriage (Matt. 5:32; 19:9)</a:t>
            </a:r>
          </a:p>
          <a:p>
            <a:pPr lvl="1">
              <a:lnSpc>
                <a:spcPts val="2400"/>
              </a:lnSpc>
            </a:pPr>
            <a:r>
              <a:rPr lang="en-US" sz="2000" dirty="0" smtClean="0"/>
              <a:t>“And I say to you, whoever divorces his wife, except for sexual immorality, and marries another, commits adultery; and whoever marries her who is divorced commits adultery”</a:t>
            </a:r>
          </a:p>
          <a:p>
            <a:pPr lvl="2">
              <a:lnSpc>
                <a:spcPts val="2400"/>
              </a:lnSpc>
            </a:pPr>
            <a:r>
              <a:rPr lang="en-US" sz="2000" b="1" dirty="0" smtClean="0"/>
              <a:t>“whoever” </a:t>
            </a:r>
          </a:p>
          <a:p>
            <a:pPr lvl="2">
              <a:lnSpc>
                <a:spcPts val="2400"/>
              </a:lnSpc>
            </a:pPr>
            <a:r>
              <a:rPr lang="en-US" sz="2000" b="1" dirty="0" smtClean="0"/>
              <a:t>“divorces his wife” </a:t>
            </a:r>
          </a:p>
          <a:p>
            <a:pPr lvl="2">
              <a:lnSpc>
                <a:spcPts val="2400"/>
              </a:lnSpc>
            </a:pPr>
            <a:r>
              <a:rPr lang="en-US" sz="2000" b="1" dirty="0" smtClean="0"/>
              <a:t>Except for sexual immorality”</a:t>
            </a:r>
          </a:p>
          <a:p>
            <a:pPr lvl="2">
              <a:lnSpc>
                <a:spcPts val="2400"/>
              </a:lnSpc>
            </a:pPr>
            <a:r>
              <a:rPr lang="en-US" sz="2000" b="1" dirty="0" smtClean="0"/>
              <a:t>“and marries another” </a:t>
            </a:r>
          </a:p>
          <a:p>
            <a:pPr lvl="2">
              <a:lnSpc>
                <a:spcPts val="2400"/>
              </a:lnSpc>
            </a:pPr>
            <a:r>
              <a:rPr lang="en-US" sz="2000" b="1" dirty="0" smtClean="0"/>
              <a:t>“commits adultery” </a:t>
            </a:r>
          </a:p>
          <a:p>
            <a:pPr lvl="2">
              <a:lnSpc>
                <a:spcPts val="2400"/>
              </a:lnSpc>
            </a:pPr>
            <a:r>
              <a:rPr lang="en-US" sz="2000" b="1" dirty="0" smtClean="0"/>
              <a:t>“And whoever marries her” </a:t>
            </a:r>
          </a:p>
          <a:p>
            <a:pPr lvl="2">
              <a:lnSpc>
                <a:spcPts val="2400"/>
              </a:lnSpc>
            </a:pPr>
            <a:r>
              <a:rPr lang="en-US" sz="2000" b="1" dirty="0" smtClean="0"/>
              <a:t>Who is divorced” </a:t>
            </a:r>
          </a:p>
          <a:p>
            <a:pPr lvl="2">
              <a:lnSpc>
                <a:spcPts val="2400"/>
              </a:lnSpc>
            </a:pPr>
            <a:r>
              <a:rPr lang="en-US" sz="2000" b="1" dirty="0" smtClean="0"/>
              <a:t>“commits adultery”</a:t>
            </a:r>
            <a:endParaRPr lang="en-US" sz="1800" b="1" dirty="0" smtClean="0"/>
          </a:p>
        </p:txBody>
      </p:sp>
      <p:sp>
        <p:nvSpPr>
          <p:cNvPr id="2" name="Title 1"/>
          <p:cNvSpPr>
            <a:spLocks noGrp="1"/>
          </p:cNvSpPr>
          <p:nvPr>
            <p:ph type="title"/>
          </p:nvPr>
        </p:nvSpPr>
        <p:spPr>
          <a:xfrm>
            <a:off x="457200" y="-76200"/>
            <a:ext cx="8229600" cy="1143000"/>
          </a:xfrm>
        </p:spPr>
        <p:txBody>
          <a:bodyPr/>
          <a:lstStyle/>
          <a:p>
            <a:r>
              <a:rPr lang="en-US" dirty="0" smtClean="0"/>
              <a:t>Take Care…</a:t>
            </a:r>
            <a:endParaRPr lang="en-US" dirty="0"/>
          </a:p>
        </p:txBody>
      </p:sp>
      <p:sp>
        <p:nvSpPr>
          <p:cNvPr id="5" name="TextBox 4"/>
          <p:cNvSpPr txBox="1"/>
          <p:nvPr/>
        </p:nvSpPr>
        <p:spPr>
          <a:xfrm>
            <a:off x="5257800" y="2458464"/>
            <a:ext cx="2971800" cy="3046988"/>
          </a:xfrm>
          <a:prstGeom prst="rect">
            <a:avLst/>
          </a:prstGeom>
          <a:noFill/>
        </p:spPr>
        <p:txBody>
          <a:bodyPr wrap="square" rtlCol="0">
            <a:spAutoFit/>
          </a:bodyPr>
          <a:lstStyle/>
          <a:p>
            <a:r>
              <a:rPr lang="en-US" b="1" dirty="0" smtClean="0">
                <a:solidFill>
                  <a:srgbClr val="800000"/>
                </a:solidFill>
                <a:effectLst>
                  <a:outerShdw blurRad="38100" dist="38100" dir="2700000" algn="tl">
                    <a:srgbClr val="000000">
                      <a:alpha val="43137"/>
                    </a:srgbClr>
                  </a:outerShdw>
                </a:effectLst>
              </a:rPr>
              <a:t>Clear or </a:t>
            </a:r>
            <a:r>
              <a:rPr lang="en-US" dirty="0" smtClean="0">
                <a:solidFill>
                  <a:srgbClr val="800000"/>
                </a:solidFill>
                <a:effectLst>
                  <a:outerShdw blurRad="38100" dist="38100" dir="2700000" algn="tl">
                    <a:srgbClr val="000000">
                      <a:alpha val="43137"/>
                    </a:srgbClr>
                  </a:outerShdw>
                </a:effectLst>
                <a:latin typeface="Union City Blue" pitchFamily="2" charset="0"/>
              </a:rPr>
              <a:t>unclear</a:t>
            </a:r>
            <a:r>
              <a:rPr lang="en-US" b="1" dirty="0" smtClean="0">
                <a:solidFill>
                  <a:srgbClr val="800000"/>
                </a:solidFill>
                <a:effectLst>
                  <a:outerShdw blurRad="38100" dist="38100" dir="2700000" algn="tl">
                    <a:srgbClr val="000000">
                      <a:alpha val="43137"/>
                    </a:srgbClr>
                  </a:outerShdw>
                </a:effectLst>
              </a:rPr>
              <a:t>?</a:t>
            </a:r>
          </a:p>
          <a:p>
            <a:r>
              <a:rPr lang="en-US" b="1" dirty="0" smtClean="0">
                <a:solidFill>
                  <a:srgbClr val="800000"/>
                </a:solidFill>
                <a:effectLst>
                  <a:outerShdw blurRad="38100" dist="38100" dir="2700000" algn="tl">
                    <a:srgbClr val="000000">
                      <a:alpha val="43137"/>
                    </a:srgbClr>
                  </a:outerShdw>
                </a:effectLst>
              </a:rPr>
              <a:t>Clear or </a:t>
            </a:r>
            <a:r>
              <a:rPr lang="en-US" b="1" dirty="0" smtClean="0">
                <a:solidFill>
                  <a:srgbClr val="800000"/>
                </a:solidFill>
                <a:effectLst>
                  <a:outerShdw blurRad="38100" dist="38100" dir="2700000" algn="tl">
                    <a:srgbClr val="000000">
                      <a:alpha val="43137"/>
                    </a:srgbClr>
                  </a:outerShdw>
                </a:effectLst>
                <a:latin typeface="Union City Blue" pitchFamily="2" charset="0"/>
              </a:rPr>
              <a:t>unclear</a:t>
            </a:r>
            <a:r>
              <a:rPr lang="en-US" b="1" dirty="0" smtClean="0">
                <a:solidFill>
                  <a:srgbClr val="800000"/>
                </a:solidFill>
                <a:effectLst>
                  <a:outerShdw blurRad="38100" dist="38100" dir="2700000" algn="tl">
                    <a:srgbClr val="000000">
                      <a:alpha val="43137"/>
                    </a:srgbClr>
                  </a:outerShdw>
                </a:effectLst>
              </a:rPr>
              <a:t>?</a:t>
            </a:r>
          </a:p>
          <a:p>
            <a:r>
              <a:rPr lang="en-US" b="1" dirty="0" smtClean="0">
                <a:solidFill>
                  <a:srgbClr val="800000"/>
                </a:solidFill>
                <a:effectLst>
                  <a:outerShdw blurRad="38100" dist="38100" dir="2700000" algn="tl">
                    <a:srgbClr val="000000">
                      <a:alpha val="43137"/>
                    </a:srgbClr>
                  </a:outerShdw>
                </a:effectLst>
              </a:rPr>
              <a:t>Clear or </a:t>
            </a:r>
            <a:r>
              <a:rPr lang="en-US" b="1" dirty="0" smtClean="0">
                <a:solidFill>
                  <a:srgbClr val="800000"/>
                </a:solidFill>
                <a:effectLst>
                  <a:outerShdw blurRad="38100" dist="38100" dir="2700000" algn="tl">
                    <a:srgbClr val="000000">
                      <a:alpha val="43137"/>
                    </a:srgbClr>
                  </a:outerShdw>
                </a:effectLst>
                <a:latin typeface="Union City Blue" pitchFamily="2" charset="0"/>
              </a:rPr>
              <a:t>unclear</a:t>
            </a:r>
            <a:r>
              <a:rPr lang="en-US" b="1" dirty="0" smtClean="0">
                <a:solidFill>
                  <a:srgbClr val="800000"/>
                </a:solidFill>
                <a:effectLst>
                  <a:outerShdw blurRad="38100" dist="38100" dir="2700000" algn="tl">
                    <a:srgbClr val="000000">
                      <a:alpha val="43137"/>
                    </a:srgbClr>
                  </a:outerShdw>
                </a:effectLst>
              </a:rPr>
              <a:t>?</a:t>
            </a:r>
          </a:p>
          <a:p>
            <a:r>
              <a:rPr lang="en-US" b="1" dirty="0" smtClean="0">
                <a:solidFill>
                  <a:srgbClr val="800000"/>
                </a:solidFill>
                <a:effectLst>
                  <a:outerShdw blurRad="38100" dist="38100" dir="2700000" algn="tl">
                    <a:srgbClr val="000000">
                      <a:alpha val="43137"/>
                    </a:srgbClr>
                  </a:outerShdw>
                </a:effectLst>
              </a:rPr>
              <a:t>Clear or </a:t>
            </a:r>
            <a:r>
              <a:rPr lang="en-US" b="1" dirty="0" smtClean="0">
                <a:solidFill>
                  <a:srgbClr val="800000"/>
                </a:solidFill>
                <a:effectLst>
                  <a:outerShdw blurRad="38100" dist="38100" dir="2700000" algn="tl">
                    <a:srgbClr val="000000">
                      <a:alpha val="43137"/>
                    </a:srgbClr>
                  </a:outerShdw>
                </a:effectLst>
                <a:latin typeface="Union City Blue" pitchFamily="2" charset="0"/>
              </a:rPr>
              <a:t>unclear</a:t>
            </a:r>
            <a:r>
              <a:rPr lang="en-US" b="1" dirty="0" smtClean="0">
                <a:solidFill>
                  <a:srgbClr val="800000"/>
                </a:solidFill>
                <a:effectLst>
                  <a:outerShdw blurRad="38100" dist="38100" dir="2700000" algn="tl">
                    <a:srgbClr val="000000">
                      <a:alpha val="43137"/>
                    </a:srgbClr>
                  </a:outerShdw>
                </a:effectLst>
              </a:rPr>
              <a:t>?</a:t>
            </a:r>
          </a:p>
          <a:p>
            <a:r>
              <a:rPr lang="en-US" b="1" dirty="0" smtClean="0">
                <a:solidFill>
                  <a:srgbClr val="800000"/>
                </a:solidFill>
                <a:effectLst>
                  <a:outerShdw blurRad="38100" dist="38100" dir="2700000" algn="tl">
                    <a:srgbClr val="000000">
                      <a:alpha val="43137"/>
                    </a:srgbClr>
                  </a:outerShdw>
                </a:effectLst>
              </a:rPr>
              <a:t>Clear or </a:t>
            </a:r>
            <a:r>
              <a:rPr lang="en-US" b="1" dirty="0" smtClean="0">
                <a:solidFill>
                  <a:srgbClr val="800000"/>
                </a:solidFill>
                <a:effectLst>
                  <a:outerShdw blurRad="38100" dist="38100" dir="2700000" algn="tl">
                    <a:srgbClr val="000000">
                      <a:alpha val="43137"/>
                    </a:srgbClr>
                  </a:outerShdw>
                </a:effectLst>
                <a:latin typeface="Union City Blue" pitchFamily="2" charset="0"/>
              </a:rPr>
              <a:t>unclear</a:t>
            </a:r>
            <a:r>
              <a:rPr lang="en-US" b="1" dirty="0" smtClean="0">
                <a:solidFill>
                  <a:srgbClr val="800000"/>
                </a:solidFill>
                <a:effectLst>
                  <a:outerShdw blurRad="38100" dist="38100" dir="2700000" algn="tl">
                    <a:srgbClr val="000000">
                      <a:alpha val="43137"/>
                    </a:srgbClr>
                  </a:outerShdw>
                </a:effectLst>
              </a:rPr>
              <a:t>?</a:t>
            </a:r>
          </a:p>
          <a:p>
            <a:r>
              <a:rPr lang="en-US" b="1" dirty="0" smtClean="0">
                <a:solidFill>
                  <a:srgbClr val="800000"/>
                </a:solidFill>
                <a:effectLst>
                  <a:outerShdw blurRad="38100" dist="38100" dir="2700000" algn="tl">
                    <a:srgbClr val="000000">
                      <a:alpha val="43137"/>
                    </a:srgbClr>
                  </a:outerShdw>
                </a:effectLst>
              </a:rPr>
              <a:t>Clear or </a:t>
            </a:r>
            <a:r>
              <a:rPr lang="en-US" b="1" dirty="0" smtClean="0">
                <a:solidFill>
                  <a:srgbClr val="800000"/>
                </a:solidFill>
                <a:effectLst>
                  <a:outerShdw blurRad="38100" dist="38100" dir="2700000" algn="tl">
                    <a:srgbClr val="000000">
                      <a:alpha val="43137"/>
                    </a:srgbClr>
                  </a:outerShdw>
                </a:effectLst>
                <a:latin typeface="Union City Blue" pitchFamily="2" charset="0"/>
              </a:rPr>
              <a:t>unclear</a:t>
            </a:r>
            <a:r>
              <a:rPr lang="en-US" b="1" dirty="0" smtClean="0">
                <a:solidFill>
                  <a:srgbClr val="800000"/>
                </a:solidFill>
                <a:effectLst>
                  <a:outerShdw blurRad="38100" dist="38100" dir="2700000" algn="tl">
                    <a:srgbClr val="000000">
                      <a:alpha val="43137"/>
                    </a:srgbClr>
                  </a:outerShdw>
                </a:effectLst>
              </a:rPr>
              <a:t>?</a:t>
            </a:r>
          </a:p>
          <a:p>
            <a:r>
              <a:rPr lang="en-US" b="1" dirty="0" smtClean="0">
                <a:solidFill>
                  <a:srgbClr val="800000"/>
                </a:solidFill>
                <a:effectLst>
                  <a:outerShdw blurRad="38100" dist="38100" dir="2700000" algn="tl">
                    <a:srgbClr val="000000">
                      <a:alpha val="43137"/>
                    </a:srgbClr>
                  </a:outerShdw>
                </a:effectLst>
              </a:rPr>
              <a:t>Clear or </a:t>
            </a:r>
            <a:r>
              <a:rPr lang="en-US" b="1" dirty="0" smtClean="0">
                <a:solidFill>
                  <a:srgbClr val="800000"/>
                </a:solidFill>
                <a:effectLst>
                  <a:outerShdw blurRad="38100" dist="38100" dir="2700000" algn="tl">
                    <a:srgbClr val="000000">
                      <a:alpha val="43137"/>
                    </a:srgbClr>
                  </a:outerShdw>
                </a:effectLst>
                <a:latin typeface="Union City Blue" pitchFamily="2" charset="0"/>
              </a:rPr>
              <a:t>unclear</a:t>
            </a:r>
            <a:r>
              <a:rPr lang="en-US" b="1" dirty="0" smtClean="0">
                <a:solidFill>
                  <a:srgbClr val="800000"/>
                </a:solidFill>
                <a:effectLst>
                  <a:outerShdw blurRad="38100" dist="38100" dir="2700000" algn="tl">
                    <a:srgbClr val="000000">
                      <a:alpha val="43137"/>
                    </a:srgbClr>
                  </a:outerShdw>
                </a:effectLst>
              </a:rPr>
              <a:t>?</a:t>
            </a:r>
          </a:p>
          <a:p>
            <a:r>
              <a:rPr lang="en-US" b="1" dirty="0" smtClean="0">
                <a:solidFill>
                  <a:srgbClr val="800000"/>
                </a:solidFill>
                <a:effectLst>
                  <a:outerShdw blurRad="38100" dist="38100" dir="2700000" algn="tl">
                    <a:srgbClr val="000000">
                      <a:alpha val="43137"/>
                    </a:srgbClr>
                  </a:outerShdw>
                </a:effectLst>
              </a:rPr>
              <a:t>Clear or </a:t>
            </a:r>
            <a:r>
              <a:rPr lang="en-US" b="1" dirty="0" smtClean="0">
                <a:solidFill>
                  <a:srgbClr val="800000"/>
                </a:solidFill>
                <a:effectLst>
                  <a:outerShdw blurRad="38100" dist="38100" dir="2700000" algn="tl">
                    <a:srgbClr val="000000">
                      <a:alpha val="43137"/>
                    </a:srgbClr>
                  </a:outerShdw>
                </a:effectLst>
                <a:latin typeface="Union City Blue" pitchFamily="2" charset="0"/>
              </a:rPr>
              <a:t>unclear</a:t>
            </a:r>
            <a:r>
              <a:rPr lang="en-US" b="1" dirty="0" smtClean="0">
                <a:solidFill>
                  <a:srgbClr val="800000"/>
                </a:solidFill>
                <a:effectLst>
                  <a:outerShdw blurRad="38100" dist="38100" dir="2700000" algn="tl">
                    <a:srgbClr val="000000">
                      <a:alpha val="43137"/>
                    </a:srgbClr>
                  </a:outerShdw>
                </a:effectLst>
              </a:rPr>
              <a:t>?</a:t>
            </a:r>
            <a:endParaRPr lang="en-US" b="1" dirty="0">
              <a:solidFill>
                <a:srgbClr val="800000"/>
              </a:solidFill>
              <a:effectLst>
                <a:outerShdw blurRad="38100" dist="38100" dir="2700000" algn="tl">
                  <a:srgbClr val="000000">
                    <a:alpha val="43137"/>
                  </a:srgbClr>
                </a:outerShdw>
              </a:effectLst>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4800600"/>
            <a:ext cx="7467600" cy="228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000000"/>
              </a:solidFill>
            </a:endParaRPr>
          </a:p>
        </p:txBody>
      </p:sp>
      <p:sp>
        <p:nvSpPr>
          <p:cNvPr id="3" name="Content Placeholder 2"/>
          <p:cNvSpPr>
            <a:spLocks noGrp="1"/>
          </p:cNvSpPr>
          <p:nvPr>
            <p:ph idx="1"/>
          </p:nvPr>
        </p:nvSpPr>
        <p:spPr>
          <a:xfrm>
            <a:off x="457200" y="914400"/>
            <a:ext cx="8229600" cy="5181600"/>
          </a:xfrm>
        </p:spPr>
        <p:txBody>
          <a:bodyPr>
            <a:noAutofit/>
          </a:bodyPr>
          <a:lstStyle/>
          <a:p>
            <a:pPr>
              <a:lnSpc>
                <a:spcPts val="2400"/>
              </a:lnSpc>
            </a:pPr>
            <a:r>
              <a:rPr lang="en-US" sz="2400" dirty="0" smtClean="0"/>
              <a:t>Jesus taught God’s law regarding divorce and remarriage (Matt. 5:32; 19:9)</a:t>
            </a:r>
          </a:p>
          <a:p>
            <a:pPr lvl="1">
              <a:lnSpc>
                <a:spcPts val="2400"/>
              </a:lnSpc>
            </a:pPr>
            <a:r>
              <a:rPr lang="en-US" sz="2000" dirty="0" smtClean="0"/>
              <a:t>“</a:t>
            </a:r>
            <a:r>
              <a:rPr lang="en-US" sz="2000" b="1" dirty="0" smtClean="0"/>
              <a:t>And I say to you, whoever divorces his wife</a:t>
            </a:r>
            <a:r>
              <a:rPr lang="en-US" sz="2000" dirty="0" smtClean="0"/>
              <a:t>, </a:t>
            </a:r>
            <a:r>
              <a:rPr lang="en-US" sz="2000" i="1" dirty="0" smtClean="0"/>
              <a:t>except for sexual immorality,</a:t>
            </a:r>
            <a:r>
              <a:rPr lang="en-US" sz="2000" dirty="0" smtClean="0"/>
              <a:t> </a:t>
            </a:r>
            <a:r>
              <a:rPr lang="en-US" sz="2000" b="1" dirty="0" smtClean="0"/>
              <a:t>and marries another, commits adultery; and whoever marries her who is divorced commits adultery</a:t>
            </a:r>
            <a:r>
              <a:rPr lang="en-US" sz="2000" dirty="0" smtClean="0"/>
              <a:t>”</a:t>
            </a:r>
            <a:br>
              <a:rPr lang="en-US" sz="2000" dirty="0" smtClean="0"/>
            </a:br>
            <a:endParaRPr lang="en-US" sz="2000" dirty="0" smtClean="0"/>
          </a:p>
          <a:p>
            <a:pPr>
              <a:lnSpc>
                <a:spcPts val="2400"/>
              </a:lnSpc>
            </a:pPr>
            <a:r>
              <a:rPr lang="en-US" sz="3200" dirty="0" smtClean="0"/>
              <a:t>Jesus </a:t>
            </a:r>
            <a:r>
              <a:rPr lang="en-US" sz="3200" dirty="0" smtClean="0">
                <a:latin typeface="Strenuous" pitchFamily="2" charset="0"/>
              </a:rPr>
              <a:t>Versus</a:t>
            </a:r>
            <a:r>
              <a:rPr lang="en-US" sz="3200" dirty="0" smtClean="0"/>
              <a:t> Darrell </a:t>
            </a:r>
            <a:r>
              <a:rPr lang="en-US" sz="3200" dirty="0" err="1" smtClean="0"/>
              <a:t>Beane</a:t>
            </a:r>
            <a:r>
              <a:rPr lang="en-US" sz="3200" dirty="0" smtClean="0"/>
              <a:t>…</a:t>
            </a:r>
          </a:p>
          <a:p>
            <a:pPr lvl="1">
              <a:lnSpc>
                <a:spcPts val="2400"/>
              </a:lnSpc>
            </a:pPr>
            <a:r>
              <a:rPr lang="en-US" sz="2000" dirty="0" smtClean="0"/>
              <a:t>“</a:t>
            </a:r>
            <a:r>
              <a:rPr lang="en-US" sz="2000" b="1" dirty="0" smtClean="0"/>
              <a:t>Now the contention is that Jesus never said, never gave authority for the guilty party to remarry. Well, I’m going to show you that he did give authority for the guilty party to remarry. And he gave specific authority for the guilty party to remarry” </a:t>
            </a:r>
            <a:br>
              <a:rPr lang="en-US" sz="2000" b="1" dirty="0" smtClean="0"/>
            </a:br>
            <a:r>
              <a:rPr lang="en-US" sz="1200" b="1" dirty="0" smtClean="0"/>
              <a:t>(</a:t>
            </a:r>
            <a:r>
              <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exposed on: </a:t>
            </a:r>
            <a:r>
              <a:rPr lang="en-US" sz="1200" b="1" dirty="0" smtClean="0">
                <a:hlinkClick r:id="rId3"/>
              </a:rPr>
              <a:t>http://watchmanmag.com/1999/02/01/charts-divorce-remarriage-and-fellowship/</a:t>
            </a:r>
            <a:r>
              <a:rPr lang="en-US" sz="1200" b="1" dirty="0" smtClean="0"/>
              <a:t> )</a:t>
            </a:r>
            <a:endParaRPr lang="en-US" sz="2000" dirty="0" smtClean="0"/>
          </a:p>
        </p:txBody>
      </p:sp>
      <p:sp>
        <p:nvSpPr>
          <p:cNvPr id="2" name="Title 1"/>
          <p:cNvSpPr>
            <a:spLocks noGrp="1"/>
          </p:cNvSpPr>
          <p:nvPr>
            <p:ph type="title"/>
          </p:nvPr>
        </p:nvSpPr>
        <p:spPr>
          <a:xfrm>
            <a:off x="457200" y="-76200"/>
            <a:ext cx="8229600" cy="1143000"/>
          </a:xfrm>
        </p:spPr>
        <p:txBody>
          <a:bodyPr/>
          <a:lstStyle/>
          <a:p>
            <a:r>
              <a:rPr lang="en-US" dirty="0" smtClean="0"/>
              <a:t>Take Care…</a:t>
            </a:r>
            <a:endParaRPr lang="en-US"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3" descr="C:\Documents and Settings\Steven\Local Settings\Temporary Internet Files\Content.IE5\TCN2LWDO\MCj04352360000[1].png"/>
          <p:cNvPicPr>
            <a:picLocks noChangeAspect="1" noChangeArrowheads="1"/>
          </p:cNvPicPr>
          <p:nvPr/>
        </p:nvPicPr>
        <p:blipFill>
          <a:blip r:embed="rId2" cstate="print"/>
          <a:srcRect/>
          <a:stretch>
            <a:fillRect/>
          </a:stretch>
        </p:blipFill>
        <p:spPr bwMode="auto">
          <a:xfrm>
            <a:off x="6629400" y="3276600"/>
            <a:ext cx="2784066" cy="3428999"/>
          </a:xfrm>
          <a:prstGeom prst="rect">
            <a:avLst/>
          </a:prstGeom>
          <a:noFill/>
        </p:spPr>
      </p:pic>
      <p:sp>
        <p:nvSpPr>
          <p:cNvPr id="3" name="Content Placeholder 2"/>
          <p:cNvSpPr>
            <a:spLocks noGrp="1"/>
          </p:cNvSpPr>
          <p:nvPr>
            <p:ph idx="1"/>
          </p:nvPr>
        </p:nvSpPr>
        <p:spPr>
          <a:xfrm>
            <a:off x="457200" y="914400"/>
            <a:ext cx="8229600" cy="5181600"/>
          </a:xfrm>
        </p:spPr>
        <p:txBody>
          <a:bodyPr>
            <a:noAutofit/>
          </a:bodyPr>
          <a:lstStyle/>
          <a:p>
            <a:pPr>
              <a:lnSpc>
                <a:spcPts val="2400"/>
              </a:lnSpc>
            </a:pP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Jesus </a:t>
            </a:r>
            <a:r>
              <a:rPr lang="en-US" sz="2400" dirty="0" smtClean="0"/>
              <a:t>taught God’s law regarding divorce and remarriage (Matt. 5:32; 19:9)</a:t>
            </a:r>
          </a:p>
          <a:p>
            <a:pPr>
              <a:lnSpc>
                <a:spcPts val="2400"/>
              </a:lnSpc>
            </a:pP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If </a:t>
            </a:r>
            <a:r>
              <a:rPr lang="en-US" sz="2400" dirty="0" smtClean="0"/>
              <a:t>Jesus’ teaching lacks clarity on the subject, Then…</a:t>
            </a:r>
          </a:p>
          <a:p>
            <a:pPr lvl="1">
              <a:lnSpc>
                <a:spcPts val="2400"/>
              </a:lnSpc>
            </a:pPr>
            <a:r>
              <a:rPr lang="en-US" sz="2400" dirty="0" smtClean="0"/>
              <a:t>No one can be certain about anything regarding remarriage</a:t>
            </a:r>
          </a:p>
          <a:p>
            <a:pPr lvl="1">
              <a:lnSpc>
                <a:spcPts val="2400"/>
              </a:lnSpc>
            </a:pPr>
            <a:r>
              <a:rPr lang="en-US" sz="2400" dirty="0" smtClean="0"/>
              <a:t>The Lord’s teaching was not light and thereby taught things that were not “in God” (1 Jn. 1:5)</a:t>
            </a:r>
          </a:p>
          <a:p>
            <a:pPr lvl="2">
              <a:lnSpc>
                <a:spcPts val="2400"/>
              </a:lnSpc>
            </a:pPr>
            <a:r>
              <a:rPr lang="en-US" sz="2000" dirty="0" smtClean="0"/>
              <a:t>Was Jesus teaching light or darkness in Matthew 19:9?</a:t>
            </a:r>
          </a:p>
          <a:p>
            <a:pPr lvl="1">
              <a:lnSpc>
                <a:spcPts val="2400"/>
              </a:lnSpc>
            </a:pPr>
            <a:r>
              <a:rPr lang="en-US" sz="2400" dirty="0" smtClean="0"/>
              <a:t>The Lord’s teaching was less bright than what the prophets and apostles spoke (2 Pet. 1:19; cf. John the forerunner, Lk. 1:79; Jn. 1:8)</a:t>
            </a:r>
          </a:p>
          <a:p>
            <a:pPr lvl="1">
              <a:lnSpc>
                <a:spcPts val="2400"/>
              </a:lnSpc>
            </a:pPr>
            <a:r>
              <a:rPr lang="en-US" sz="2400" dirty="0" smtClean="0"/>
              <a:t>The Lord failed to teach us on things pertaining to the dissolution of the most fundamental union created by God</a:t>
            </a:r>
          </a:p>
        </p:txBody>
      </p:sp>
      <p:sp>
        <p:nvSpPr>
          <p:cNvPr id="2" name="Title 1"/>
          <p:cNvSpPr>
            <a:spLocks noGrp="1"/>
          </p:cNvSpPr>
          <p:nvPr>
            <p:ph type="title"/>
          </p:nvPr>
        </p:nvSpPr>
        <p:spPr>
          <a:xfrm>
            <a:off x="457200" y="-76200"/>
            <a:ext cx="8229600" cy="1143000"/>
          </a:xfrm>
        </p:spPr>
        <p:txBody>
          <a:bodyPr/>
          <a:lstStyle/>
          <a:p>
            <a:r>
              <a:rPr lang="en-US" dirty="0" smtClean="0"/>
              <a:t>Take Care…</a:t>
            </a:r>
            <a:endParaRPr lang="en-US"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76803"/>
                                        </p:tgtEl>
                                        <p:attrNameLst>
                                          <p:attrName>style.visibility</p:attrName>
                                        </p:attrNameLst>
                                      </p:cBhvr>
                                      <p:to>
                                        <p:strVal val="visible"/>
                                      </p:to>
                                    </p:set>
                                    <p:animEffect transition="in" filter="fade">
                                      <p:cBhvr>
                                        <p:cTn id="18" dur="2000"/>
                                        <p:tgtEl>
                                          <p:spTgt spid="76803"/>
                                        </p:tgtEl>
                                      </p:cBhvr>
                                    </p:animEffect>
                                  </p:childTnLst>
                                </p:cTn>
                              </p:par>
                              <p:par>
                                <p:cTn id="19" presetID="2" presetClass="entr" presetSubtype="1" fill="hold" nodeType="withEffect">
                                  <p:stCondLst>
                                    <p:cond delay="0"/>
                                  </p:stCondLst>
                                  <p:childTnLst>
                                    <p:set>
                                      <p:cBhvr>
                                        <p:cTn id="20" dur="1" fill="hold">
                                          <p:stCondLst>
                                            <p:cond delay="0"/>
                                          </p:stCondLst>
                                        </p:cTn>
                                        <p:tgtEl>
                                          <p:spTgt spid="76803"/>
                                        </p:tgtEl>
                                        <p:attrNameLst>
                                          <p:attrName>style.visibility</p:attrName>
                                        </p:attrNameLst>
                                      </p:cBhvr>
                                      <p:to>
                                        <p:strVal val="visible"/>
                                      </p:to>
                                    </p:set>
                                    <p:anim calcmode="lin" valueType="num">
                                      <p:cBhvr additive="base">
                                        <p:cTn id="21" dur="3000" fill="hold"/>
                                        <p:tgtEl>
                                          <p:spTgt spid="76803"/>
                                        </p:tgtEl>
                                        <p:attrNameLst>
                                          <p:attrName>ppt_x</p:attrName>
                                        </p:attrNameLst>
                                      </p:cBhvr>
                                      <p:tavLst>
                                        <p:tav tm="0">
                                          <p:val>
                                            <p:strVal val="#ppt_x"/>
                                          </p:val>
                                        </p:tav>
                                        <p:tav tm="100000">
                                          <p:val>
                                            <p:strVal val="#ppt_x"/>
                                          </p:val>
                                        </p:tav>
                                      </p:tavLst>
                                    </p:anim>
                                    <p:anim calcmode="lin" valueType="num">
                                      <p:cBhvr additive="base">
                                        <p:cTn id="22" dur="3000" fill="hold"/>
                                        <p:tgtEl>
                                          <p:spTgt spid="76803"/>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466850" y="76200"/>
            <a:ext cx="7383463" cy="533400"/>
          </a:xfrm>
        </p:spPr>
        <p:style>
          <a:lnRef idx="2">
            <a:schemeClr val="accent6"/>
          </a:lnRef>
          <a:fillRef idx="1">
            <a:schemeClr val="lt1"/>
          </a:fillRef>
          <a:effectRef idx="0">
            <a:schemeClr val="accent6"/>
          </a:effectRef>
          <a:fontRef idx="minor">
            <a:schemeClr val="dk1"/>
          </a:fontRef>
        </p:style>
        <p:txBody>
          <a:bodyPr/>
          <a:lstStyle/>
          <a:p>
            <a:pPr>
              <a:defRPr/>
            </a:pPr>
            <a:r>
              <a:rPr lang="en-US" sz="3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John 1:1-7</a:t>
            </a:r>
          </a:p>
        </p:txBody>
      </p:sp>
      <p:sp>
        <p:nvSpPr>
          <p:cNvPr id="3075" name="Rectangle 3"/>
          <p:cNvSpPr>
            <a:spLocks noGrp="1" noChangeArrowheads="1"/>
          </p:cNvSpPr>
          <p:nvPr>
            <p:ph type="body" idx="1"/>
          </p:nvPr>
        </p:nvSpPr>
        <p:spPr>
          <a:xfrm>
            <a:off x="1466850" y="609600"/>
            <a:ext cx="7383463" cy="4191000"/>
          </a:xfrm>
          <a:solidFill>
            <a:srgbClr val="000000"/>
          </a:solidFill>
        </p:spPr>
        <p:txBody>
          <a:bodyPr/>
          <a:lstStyle/>
          <a:p>
            <a:pPr marL="0">
              <a:lnSpc>
                <a:spcPct val="80000"/>
              </a:lnSpc>
              <a:buNone/>
            </a:pPr>
            <a:r>
              <a:rPr lang="en-US" sz="3400" b="1" dirty="0" smtClean="0"/>
              <a:t>“That which was from the beginning, which we have heard, which we have seen with our eyes, which we have looked upon, and our hands have handled, concerning the Word of life;</a:t>
            </a:r>
            <a:r>
              <a:rPr lang="en-US" sz="3400" b="1" i="1" dirty="0" smtClean="0"/>
              <a:t> </a:t>
            </a:r>
            <a:br>
              <a:rPr lang="en-US" sz="3400" b="1" i="1" dirty="0" smtClean="0"/>
            </a:br>
            <a:r>
              <a:rPr lang="en-US" sz="3400" b="1" i="1" baseline="30000" dirty="0" smtClean="0"/>
              <a:t>2</a:t>
            </a:r>
            <a:r>
              <a:rPr lang="en-US" sz="3400" b="1" i="1" dirty="0" smtClean="0"/>
              <a:t> </a:t>
            </a:r>
            <a:r>
              <a:rPr lang="en-US" sz="3400" b="1" dirty="0" smtClean="0"/>
              <a:t>the life was manifested, and we have seen, and bear witness, and declare to you that eternal life which was with the Father and was manifested to us”</a:t>
            </a:r>
          </a:p>
          <a:p>
            <a:pPr marL="0">
              <a:lnSpc>
                <a:spcPct val="80000"/>
              </a:lnSpc>
              <a:buNone/>
            </a:pPr>
            <a:endParaRPr lang="en-US" sz="3400" b="1" dirty="0" smtClean="0"/>
          </a:p>
        </p:txBody>
      </p:sp>
      <p:sp>
        <p:nvSpPr>
          <p:cNvPr id="4" name="TextBox 3"/>
          <p:cNvSpPr txBox="1"/>
          <p:nvPr/>
        </p:nvSpPr>
        <p:spPr>
          <a:xfrm>
            <a:off x="1371600" y="4876800"/>
            <a:ext cx="7696200" cy="1569660"/>
          </a:xfrm>
          <a:prstGeom prst="rect">
            <a:avLst/>
          </a:prstGeom>
          <a:solidFill>
            <a:srgbClr val="00000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indent="-457200">
              <a:buFont typeface="Arial" pitchFamily="34" charset="0"/>
              <a:buChar char="•"/>
            </a:pPr>
            <a:r>
              <a:rPr lang="en-US" dirty="0" smtClean="0">
                <a:solidFill>
                  <a:schemeClr val="tx1"/>
                </a:solidFill>
              </a:rPr>
              <a:t>The Revelation of truth (the Word of Life) is precious!</a:t>
            </a:r>
          </a:p>
          <a:p>
            <a:pPr marL="457200" indent="-457200">
              <a:buFont typeface="Arial" pitchFamily="34" charset="0"/>
              <a:buChar char="•"/>
            </a:pPr>
            <a:r>
              <a:rPr lang="en-US" dirty="0" smtClean="0">
                <a:solidFill>
                  <a:schemeClr val="tx1"/>
                </a:solidFill>
              </a:rPr>
              <a:t>The nature of which came with the manifestation of Jesus</a:t>
            </a:r>
          </a:p>
          <a:p>
            <a:pPr marL="457200" indent="-457200">
              <a:buFont typeface="Arial" pitchFamily="34" charset="0"/>
              <a:buChar char="•"/>
            </a:pPr>
            <a:r>
              <a:rPr lang="en-US" dirty="0" smtClean="0">
                <a:solidFill>
                  <a:schemeClr val="tx1"/>
                </a:solidFill>
              </a:rPr>
              <a:t>Was given to eye-witnesses</a:t>
            </a:r>
          </a:p>
          <a:p>
            <a:pPr marL="457200" indent="-457200">
              <a:buFont typeface="Arial" pitchFamily="34" charset="0"/>
              <a:buChar char="•"/>
            </a:pPr>
            <a:r>
              <a:rPr lang="en-US" dirty="0" smtClean="0">
                <a:solidFill>
                  <a:schemeClr val="tx1"/>
                </a:solidFill>
              </a:rPr>
              <a:t>Have confidence in the written word!</a:t>
            </a:r>
            <a:endParaRPr lang="en-US" dirty="0">
              <a:solidFill>
                <a:schemeClr val="tx1"/>
              </a:solidFill>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Documents and Settings\Steven\Local Settings\Temporary Internet Files\Content.IE5\TCN2LWDO\MCj04352360000[1].png"/>
          <p:cNvPicPr>
            <a:picLocks noChangeAspect="1" noChangeArrowheads="1"/>
          </p:cNvPicPr>
          <p:nvPr/>
        </p:nvPicPr>
        <p:blipFill>
          <a:blip r:embed="rId2" cstate="print"/>
          <a:srcRect/>
          <a:stretch>
            <a:fillRect/>
          </a:stretch>
        </p:blipFill>
        <p:spPr bwMode="auto">
          <a:xfrm>
            <a:off x="6629400" y="3276600"/>
            <a:ext cx="2784066" cy="3428999"/>
          </a:xfrm>
          <a:prstGeom prst="rect">
            <a:avLst/>
          </a:prstGeom>
          <a:noFill/>
        </p:spPr>
      </p:pic>
      <p:sp>
        <p:nvSpPr>
          <p:cNvPr id="3" name="Content Placeholder 2"/>
          <p:cNvSpPr>
            <a:spLocks noGrp="1"/>
          </p:cNvSpPr>
          <p:nvPr>
            <p:ph idx="1"/>
          </p:nvPr>
        </p:nvSpPr>
        <p:spPr>
          <a:xfrm>
            <a:off x="457200" y="914400"/>
            <a:ext cx="8229600" cy="5410200"/>
          </a:xfrm>
        </p:spPr>
        <p:txBody>
          <a:bodyPr>
            <a:normAutofit/>
          </a:bodyPr>
          <a:lstStyle/>
          <a:p>
            <a:r>
              <a:rPr lang="en-US" sz="3200" dirty="0" smtClean="0"/>
              <a:t>Are you ready to charge the Lord of Glory with these things?</a:t>
            </a:r>
          </a:p>
          <a:p>
            <a:pPr lvl="1"/>
            <a:r>
              <a:rPr lang="en-US" sz="2800" dirty="0" smtClean="0"/>
              <a:t>“Certainly not! Indeed, let God be true but every man a liar. As it is written: ‘That You may be justified in Your words, And may overcome when You are judged’” (Rom. 3:4)</a:t>
            </a:r>
          </a:p>
          <a:p>
            <a:pPr lvl="1"/>
            <a:r>
              <a:rPr lang="en-US" sz="2800" dirty="0" smtClean="0"/>
              <a:t>God’s teaching is only unclear to those who have not cast off works of darkness and fail to arm with light (Rom. 13:12; cf. Lk. 11:34, 35; Jn. 1:5)</a:t>
            </a:r>
            <a:endParaRPr lang="en-US" sz="2800" dirty="0"/>
          </a:p>
        </p:txBody>
      </p:sp>
      <p:sp>
        <p:nvSpPr>
          <p:cNvPr id="2" name="Title 1"/>
          <p:cNvSpPr>
            <a:spLocks noGrp="1"/>
          </p:cNvSpPr>
          <p:nvPr>
            <p:ph type="title"/>
          </p:nvPr>
        </p:nvSpPr>
        <p:spPr>
          <a:xfrm>
            <a:off x="457200" y="-76200"/>
            <a:ext cx="8229600" cy="1143000"/>
          </a:xfrm>
        </p:spPr>
        <p:txBody>
          <a:bodyPr/>
          <a:lstStyle/>
          <a:p>
            <a:r>
              <a:rPr lang="en-US" b="0" dirty="0" smtClean="0">
                <a:latin typeface="Adobe Garamond Pro Bold" pitchFamily="18" charset="0"/>
              </a:rPr>
              <a:t>Take Care…</a:t>
            </a:r>
            <a:endParaRPr lang="en-US" b="0" dirty="0">
              <a:latin typeface="Adobe Garamond Pro Bold" pitchFamily="18"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Steven\Local Settings\Temporary Internet Files\Content.IE5\TCN2LWDO\MCj04352360000[1].png"/>
          <p:cNvPicPr>
            <a:picLocks noChangeAspect="1" noChangeArrowheads="1"/>
          </p:cNvPicPr>
          <p:nvPr/>
        </p:nvPicPr>
        <p:blipFill>
          <a:blip r:embed="rId4" cstate="print"/>
          <a:srcRect/>
          <a:stretch>
            <a:fillRect/>
          </a:stretch>
        </p:blipFill>
        <p:spPr bwMode="auto">
          <a:xfrm>
            <a:off x="6629400" y="3276600"/>
            <a:ext cx="2784066" cy="3428999"/>
          </a:xfrm>
          <a:prstGeom prst="rect">
            <a:avLst/>
          </a:prstGeom>
          <a:noFill/>
        </p:spPr>
      </p:pic>
      <p:sp>
        <p:nvSpPr>
          <p:cNvPr id="2" name="Content Placeholder 1"/>
          <p:cNvSpPr>
            <a:spLocks noGrp="1"/>
          </p:cNvSpPr>
          <p:nvPr>
            <p:ph idx="1"/>
          </p:nvPr>
        </p:nvSpPr>
        <p:spPr/>
        <p:txBody>
          <a:bodyPr>
            <a:normAutofit fontScale="92500"/>
          </a:bodyPr>
          <a:lstStyle/>
          <a:p>
            <a:r>
              <a:rPr lang="en-US" dirty="0" smtClean="0"/>
              <a:t>Heard Jesus didn’t think He lacked clarity (Matt. 19:10)</a:t>
            </a:r>
          </a:p>
          <a:p>
            <a:r>
              <a:rPr lang="en-US" dirty="0" smtClean="0"/>
              <a:t>Teach </a:t>
            </a:r>
            <a:r>
              <a:rPr lang="en-US" dirty="0" smtClean="0"/>
              <a:t>that the Lord’s teaching “lacks clarity,” sin</a:t>
            </a:r>
          </a:p>
          <a:p>
            <a:pPr lvl="1"/>
            <a:r>
              <a:rPr lang="en-US" dirty="0" smtClean="0"/>
              <a:t>Are not worthy of fellowship</a:t>
            </a:r>
          </a:p>
          <a:p>
            <a:pPr lvl="1"/>
            <a:r>
              <a:rPr lang="en-US" dirty="0" smtClean="0"/>
              <a:t>Kick against the goads</a:t>
            </a:r>
          </a:p>
          <a:p>
            <a:pPr lvl="1"/>
            <a:r>
              <a:rPr lang="en-US" dirty="0" smtClean="0"/>
              <a:t>Err grievously and do not know the power of God nor the scriptures</a:t>
            </a:r>
          </a:p>
          <a:p>
            <a:r>
              <a:rPr lang="en-US" dirty="0" smtClean="0"/>
              <a:t>who </a:t>
            </a:r>
            <a:r>
              <a:rPr lang="en-US" dirty="0" smtClean="0"/>
              <a:t>hold up the hands of those who teach error on MDR have fellowship with them (2 Jn. 9-11)</a:t>
            </a:r>
          </a:p>
          <a:p>
            <a:pPr lvl="1"/>
            <a:r>
              <a:rPr lang="en-US" dirty="0" smtClean="0"/>
              <a:t>Those who preach for Christ need to have a spine to call a spade a spade!</a:t>
            </a:r>
          </a:p>
        </p:txBody>
      </p:sp>
      <p:sp>
        <p:nvSpPr>
          <p:cNvPr id="3" name="Title 2"/>
          <p:cNvSpPr>
            <a:spLocks noGrp="1"/>
          </p:cNvSpPr>
          <p:nvPr>
            <p:ph type="title"/>
          </p:nvPr>
        </p:nvSpPr>
        <p:spPr/>
        <p:txBody>
          <a:bodyPr/>
          <a:lstStyle/>
          <a:p>
            <a:r>
              <a:rPr lang="en-US" dirty="0" smtClean="0"/>
              <a:t>Those Who:</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1466850" y="2590800"/>
            <a:ext cx="7677150" cy="3505200"/>
          </a:xfrm>
        </p:spPr>
        <p:txBody>
          <a:bodyPr>
            <a:normAutofit/>
          </a:bodyPr>
          <a:lstStyle/>
          <a:p>
            <a:pPr>
              <a:defRPr/>
            </a:pPr>
            <a:r>
              <a:rPr lang="en-US" sz="3600" b="1" dirty="0" smtClean="0">
                <a:solidFill>
                  <a:schemeClr val="accent1"/>
                </a:solidFill>
                <a:effectLst>
                  <a:outerShdw blurRad="38100" dist="38100" dir="2700000" algn="tl">
                    <a:srgbClr val="000000"/>
                  </a:outerShdw>
                </a:effectLst>
                <a:latin typeface="Arial" charset="0"/>
              </a:rPr>
              <a:t>Fellowship with Christ is the foundation for unity of mind, will &amp; action among Christians</a:t>
            </a:r>
          </a:p>
          <a:p>
            <a:pPr lvl="1">
              <a:defRPr/>
            </a:pPr>
            <a:r>
              <a:rPr lang="en-US" sz="3200" b="1" i="1" dirty="0" smtClean="0">
                <a:solidFill>
                  <a:schemeClr val="accent1"/>
                </a:solidFill>
                <a:effectLst>
                  <a:outerShdw blurRad="38100" dist="38100" dir="2700000" algn="tl">
                    <a:srgbClr val="000000"/>
                  </a:outerShdw>
                </a:effectLst>
                <a:latin typeface="Arial" charset="0"/>
              </a:rPr>
              <a:t>1 Cor. 1:9-10</a:t>
            </a:r>
            <a:endParaRPr lang="en-US" sz="1400" b="1" i="1" dirty="0" smtClean="0">
              <a:solidFill>
                <a:schemeClr val="accent1"/>
              </a:solidFill>
              <a:effectLst>
                <a:outerShdw blurRad="38100" dist="38100" dir="2700000" algn="tl">
                  <a:srgbClr val="000000"/>
                </a:outerShdw>
              </a:effectLst>
              <a:latin typeface="Arial" charset="0"/>
            </a:endParaRPr>
          </a:p>
          <a:p>
            <a:pPr>
              <a:defRPr/>
            </a:pPr>
            <a:r>
              <a:rPr lang="en-US" sz="3600" b="1" dirty="0" smtClean="0">
                <a:solidFill>
                  <a:schemeClr val="accent1"/>
                </a:solidFill>
                <a:effectLst>
                  <a:outerShdw blurRad="38100" dist="38100" dir="2700000" algn="tl">
                    <a:srgbClr val="000000"/>
                  </a:outerShdw>
                </a:effectLst>
                <a:latin typeface="Arial" charset="0"/>
              </a:rPr>
              <a:t>Fellowship implies unity,      </a:t>
            </a:r>
            <a:r>
              <a:rPr lang="en-US" sz="3600" b="1" i="1" dirty="0" smtClean="0">
                <a:solidFill>
                  <a:schemeClr val="accent1"/>
                </a:solidFill>
                <a:effectLst>
                  <a:outerShdw blurRad="38100" dist="38100" dir="2700000" algn="tl">
                    <a:srgbClr val="000000"/>
                  </a:outerShdw>
                </a:effectLst>
                <a:latin typeface="Arial" charset="0"/>
              </a:rPr>
              <a:t>Acts 2:42, 44</a:t>
            </a:r>
          </a:p>
        </p:txBody>
      </p:sp>
      <p:sp>
        <p:nvSpPr>
          <p:cNvPr id="18434" name="Rectangle 2"/>
          <p:cNvSpPr>
            <a:spLocks noGrp="1" noChangeArrowheads="1"/>
          </p:cNvSpPr>
          <p:nvPr>
            <p:ph type="title"/>
          </p:nvPr>
        </p:nvSpPr>
        <p:spPr>
          <a:xfrm>
            <a:off x="1466850" y="304800"/>
            <a:ext cx="7677150" cy="1981200"/>
          </a:xfrm>
        </p:spPr>
        <p:txBody>
          <a:bodyPr/>
          <a:lstStyle/>
          <a:p>
            <a:pPr>
              <a:lnSpc>
                <a:spcPct val="90000"/>
              </a:lnSpc>
              <a:defRPr/>
            </a:pPr>
            <a:r>
              <a:rPr lang="en-US" dirty="0" smtClean="0"/>
              <a:t>Unity of Saints is the Result  of Fellowship with Christ   </a:t>
            </a:r>
            <a:r>
              <a:rPr lang="en-US" sz="4000" i="1" dirty="0" smtClean="0"/>
              <a:t>Ephesians 4:1-3</a:t>
            </a:r>
          </a:p>
        </p:txBody>
      </p:sp>
      <p:sp>
        <p:nvSpPr>
          <p:cNvPr id="18437" name="WordArt 5"/>
          <p:cNvSpPr>
            <a:spLocks noChangeArrowheads="1" noChangeShapeType="1" noTextEdit="1"/>
          </p:cNvSpPr>
          <p:nvPr/>
        </p:nvSpPr>
        <p:spPr bwMode="auto">
          <a:xfrm rot="5400000">
            <a:off x="-1714500" y="3086100"/>
            <a:ext cx="4953000" cy="762000"/>
          </a:xfrm>
          <a:prstGeom prst="rect">
            <a:avLst/>
          </a:prstGeom>
        </p:spPr>
        <p:txBody>
          <a:bodyPr vert="wordArtVert" wrap="none" fromWordArt="1">
            <a:prstTxWarp prst="textPlain">
              <a:avLst>
                <a:gd name="adj" fmla="val 50000"/>
              </a:avLst>
            </a:prstTxWarp>
          </a:bodyPr>
          <a:lstStyle/>
          <a:p>
            <a:pPr algn="ctr" fontAlgn="auto"/>
            <a:r>
              <a:rPr lang="en-US" sz="3200" kern="10" dirty="0">
                <a:ln w="9525">
                  <a:solidFill>
                    <a:srgbClr val="000000"/>
                  </a:solidFill>
                  <a:round/>
                  <a:headEnd/>
                  <a:tailEnd/>
                </a:ln>
                <a:solidFill>
                  <a:schemeClr val="accent6">
                    <a:lumMod val="50000"/>
                  </a:schemeClr>
                </a:solidFill>
                <a:latin typeface="Batavia"/>
              </a:rPr>
              <a:t>Focus</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447800" y="0"/>
            <a:ext cx="7696200" cy="1905000"/>
          </a:xfrm>
          <a:prstGeom prst="rect">
            <a:avLst/>
          </a:prstGeom>
          <a:noFill/>
          <a:ln w="12700">
            <a:noFill/>
            <a:miter lim="800000"/>
            <a:headEnd/>
            <a:tailEnd/>
          </a:ln>
          <a:effectLst/>
        </p:spPr>
        <p:txBody>
          <a:bodyPr lIns="90488" tIns="44450" rIns="90488" bIns="44450" anchor="ctr"/>
          <a:lstStyle/>
          <a:p>
            <a:pPr algn="ctr">
              <a:defRPr/>
            </a:pPr>
            <a:r>
              <a:rPr lang="en-US" sz="5400" b="1" dirty="0">
                <a:solidFill>
                  <a:schemeClr val="tx2"/>
                </a:solidFill>
                <a:effectLst>
                  <a:outerShdw blurRad="38100" dist="38100" dir="2700000" algn="tl">
                    <a:srgbClr val="000000"/>
                  </a:outerShdw>
                </a:effectLst>
                <a:latin typeface="+mj-lt"/>
              </a:rPr>
              <a:t>Fellowship and Unity </a:t>
            </a:r>
            <a:r>
              <a:rPr lang="en-US" sz="4000" b="1" i="1" dirty="0">
                <a:solidFill>
                  <a:schemeClr val="tx2"/>
                </a:solidFill>
                <a:effectLst>
                  <a:outerShdw blurRad="38100" dist="38100" dir="2700000" algn="tl">
                    <a:srgbClr val="000000"/>
                  </a:outerShdw>
                </a:effectLst>
                <a:latin typeface="+mj-lt"/>
              </a:rPr>
              <a:t>Eph. 4:1-3; 1 Cor. 1:9-10</a:t>
            </a:r>
            <a:endParaRPr lang="en-US" sz="4000" b="1" dirty="0">
              <a:solidFill>
                <a:schemeClr val="tx2"/>
              </a:solidFill>
              <a:effectLst>
                <a:outerShdw blurRad="38100" dist="38100" dir="2700000" algn="tl">
                  <a:srgbClr val="000000"/>
                </a:outerShdw>
              </a:effectLst>
              <a:latin typeface="+mj-lt"/>
            </a:endParaRPr>
          </a:p>
        </p:txBody>
      </p:sp>
      <p:sp>
        <p:nvSpPr>
          <p:cNvPr id="20484" name="Oval 4"/>
          <p:cNvSpPr>
            <a:spLocks noChangeArrowheads="1"/>
          </p:cNvSpPr>
          <p:nvPr/>
        </p:nvSpPr>
        <p:spPr bwMode="auto">
          <a:xfrm>
            <a:off x="4038600" y="1981200"/>
            <a:ext cx="4340225" cy="4340225"/>
          </a:xfrm>
          <a:prstGeom prst="ellipse">
            <a:avLst/>
          </a:prstGeom>
          <a:solidFill>
            <a:schemeClr val="accent1"/>
          </a:solidFill>
          <a:ln w="76200">
            <a:solidFill>
              <a:schemeClr val="tx1"/>
            </a:solidFill>
            <a:round/>
            <a:headEnd/>
            <a:tailEnd/>
          </a:ln>
          <a:effectLst/>
        </p:spPr>
        <p:txBody>
          <a:bodyPr wrap="none" anchor="ctr"/>
          <a:lstStyle/>
          <a:p>
            <a:pPr algn="ctr" eaLnBrk="1" hangingPunct="1">
              <a:defRPr/>
            </a:pPr>
            <a:endParaRPr lang="en-US" sz="3600" b="1">
              <a:solidFill>
                <a:schemeClr val="bg1"/>
              </a:solidFill>
              <a:effectLst>
                <a:outerShdw blurRad="38100" dist="38100" dir="2700000" algn="tl">
                  <a:srgbClr val="000000"/>
                </a:outerShdw>
              </a:effectLst>
              <a:latin typeface="+mj-lt"/>
            </a:endParaRPr>
          </a:p>
        </p:txBody>
      </p:sp>
      <p:sp>
        <p:nvSpPr>
          <p:cNvPr id="20485" name="Oval 5"/>
          <p:cNvSpPr>
            <a:spLocks noChangeArrowheads="1"/>
          </p:cNvSpPr>
          <p:nvPr/>
        </p:nvSpPr>
        <p:spPr bwMode="auto">
          <a:xfrm>
            <a:off x="1905000" y="1981200"/>
            <a:ext cx="4343400" cy="4343400"/>
          </a:xfrm>
          <a:prstGeom prst="ellipse">
            <a:avLst/>
          </a:prstGeom>
          <a:solidFill>
            <a:srgbClr val="FF0000">
              <a:alpha val="50000"/>
            </a:srgbClr>
          </a:solidFill>
          <a:ln w="76200">
            <a:solidFill>
              <a:schemeClr val="tx1"/>
            </a:solidFill>
            <a:round/>
            <a:headEnd/>
            <a:tailEnd/>
          </a:ln>
          <a:effectLst/>
        </p:spPr>
        <p:txBody>
          <a:bodyPr wrap="none" anchor="ctr"/>
          <a:lstStyle/>
          <a:p>
            <a:pPr eaLnBrk="1" hangingPunct="1">
              <a:defRPr/>
            </a:pPr>
            <a:endParaRPr lang="en-US" sz="3600" b="1">
              <a:effectLst>
                <a:outerShdw blurRad="38100" dist="38100" dir="2700000" algn="tl">
                  <a:srgbClr val="000000"/>
                </a:outerShdw>
              </a:effectLst>
              <a:latin typeface="+mj-lt"/>
            </a:endParaRPr>
          </a:p>
        </p:txBody>
      </p:sp>
      <p:sp>
        <p:nvSpPr>
          <p:cNvPr id="20488" name="WordArt 8"/>
          <p:cNvSpPr>
            <a:spLocks noChangeArrowheads="1" noChangeShapeType="1" noTextEdit="1"/>
          </p:cNvSpPr>
          <p:nvPr/>
        </p:nvSpPr>
        <p:spPr bwMode="auto">
          <a:xfrm rot="5400000">
            <a:off x="3569494" y="3821906"/>
            <a:ext cx="3170238" cy="708025"/>
          </a:xfrm>
          <a:prstGeom prst="rect">
            <a:avLst/>
          </a:prstGeom>
        </p:spPr>
        <p:txBody>
          <a:bodyPr vert="wordArtVert" wrap="none" fromWordArt="1">
            <a:prstTxWarp prst="textPlain">
              <a:avLst>
                <a:gd name="adj" fmla="val 50000"/>
              </a:avLst>
            </a:prstTxWarp>
          </a:bodyPr>
          <a:lstStyle/>
          <a:p>
            <a:pPr algn="ctr" fontAlgn="auto"/>
            <a:r>
              <a:rPr lang="en-US" sz="3200" b="1" kern="10">
                <a:ln w="9525">
                  <a:solidFill>
                    <a:srgbClr val="000000"/>
                  </a:solidFill>
                  <a:round/>
                  <a:headEnd/>
                  <a:tailEnd/>
                </a:ln>
                <a:solidFill>
                  <a:srgbClr val="FFFF00"/>
                </a:solidFill>
                <a:latin typeface="+mj-lt"/>
                <a:ea typeface="+mj-lt"/>
                <a:cs typeface="+mj-lt"/>
              </a:rPr>
              <a:t>CHRIST</a:t>
            </a:r>
          </a:p>
        </p:txBody>
      </p:sp>
      <p:sp>
        <p:nvSpPr>
          <p:cNvPr id="20489" name="WordArt 9"/>
          <p:cNvSpPr>
            <a:spLocks noChangeArrowheads="1" noChangeShapeType="1" noTextEdit="1"/>
          </p:cNvSpPr>
          <p:nvPr/>
        </p:nvSpPr>
        <p:spPr bwMode="auto">
          <a:xfrm>
            <a:off x="2133600" y="2743200"/>
            <a:ext cx="1905000" cy="1371600"/>
          </a:xfrm>
          <a:prstGeom prst="rect">
            <a:avLst/>
          </a:prstGeom>
        </p:spPr>
        <p:txBody>
          <a:bodyPr wrap="none" fromWordArt="1">
            <a:prstTxWarp prst="textSlantUp">
              <a:avLst>
                <a:gd name="adj" fmla="val 55556"/>
              </a:avLst>
            </a:prstTxWarp>
          </a:bodyPr>
          <a:lstStyle/>
          <a:p>
            <a:pPr algn="ctr"/>
            <a:r>
              <a:rPr lang="en-US" sz="3200" kern="10">
                <a:ln w="9525">
                  <a:solidFill>
                    <a:srgbClr val="000000"/>
                  </a:solidFill>
                  <a:round/>
                  <a:headEnd/>
                  <a:tailEnd/>
                </a:ln>
                <a:latin typeface="+mj-lt"/>
                <a:ea typeface="+mj-lt"/>
                <a:cs typeface="+mj-lt"/>
              </a:rPr>
              <a:t>Christian</a:t>
            </a:r>
          </a:p>
        </p:txBody>
      </p:sp>
      <p:sp>
        <p:nvSpPr>
          <p:cNvPr id="20490" name="WordArt 10"/>
          <p:cNvSpPr>
            <a:spLocks noChangeArrowheads="1" noChangeShapeType="1" noTextEdit="1"/>
          </p:cNvSpPr>
          <p:nvPr/>
        </p:nvSpPr>
        <p:spPr bwMode="auto">
          <a:xfrm>
            <a:off x="6324600" y="4038600"/>
            <a:ext cx="1905000" cy="1371600"/>
          </a:xfrm>
          <a:prstGeom prst="rect">
            <a:avLst/>
          </a:prstGeom>
        </p:spPr>
        <p:txBody>
          <a:bodyPr wrap="none" fromWordArt="1">
            <a:prstTxWarp prst="textSlantUp">
              <a:avLst>
                <a:gd name="adj" fmla="val 55556"/>
              </a:avLst>
            </a:prstTxWarp>
          </a:bodyPr>
          <a:lstStyle/>
          <a:p>
            <a:pPr algn="ctr"/>
            <a:r>
              <a:rPr lang="en-US" sz="3200" kern="10">
                <a:ln w="9525">
                  <a:solidFill>
                    <a:srgbClr val="000000"/>
                  </a:solidFill>
                  <a:round/>
                  <a:headEnd/>
                  <a:tailEnd/>
                </a:ln>
                <a:latin typeface="+mj-lt"/>
                <a:ea typeface="+mj-lt"/>
                <a:cs typeface="+mj-lt"/>
              </a:rPr>
              <a:t>Christian</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dissolve">
                                      <p:cBhvr>
                                        <p:cTn id="7" dur="500"/>
                                        <p:tgtEl>
                                          <p:spTgt spid="2048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490"/>
                                        </p:tgtEl>
                                        <p:attrNameLst>
                                          <p:attrName>style.visibility</p:attrName>
                                        </p:attrNameLst>
                                      </p:cBhvr>
                                      <p:to>
                                        <p:strVal val="visible"/>
                                      </p:to>
                                    </p:set>
                                    <p:animEffect transition="in" filter="dissolve">
                                      <p:cBhvr>
                                        <p:cTn id="10" dur="500"/>
                                        <p:tgtEl>
                                          <p:spTgt spid="20490"/>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0488"/>
                                        </p:tgtEl>
                                        <p:attrNameLst>
                                          <p:attrName>style.visibility</p:attrName>
                                        </p:attrNameLst>
                                      </p:cBhvr>
                                      <p:to>
                                        <p:strVal val="visible"/>
                                      </p:to>
                                    </p:set>
                                    <p:anim calcmode="lin" valueType="num">
                                      <p:cBhvr>
                                        <p:cTn id="15" dur="500" fill="hold"/>
                                        <p:tgtEl>
                                          <p:spTgt spid="20488"/>
                                        </p:tgtEl>
                                        <p:attrNameLst>
                                          <p:attrName>ppt_w</p:attrName>
                                        </p:attrNameLst>
                                      </p:cBhvr>
                                      <p:tavLst>
                                        <p:tav tm="0">
                                          <p:val>
                                            <p:fltVal val="0"/>
                                          </p:val>
                                        </p:tav>
                                        <p:tav tm="100000">
                                          <p:val>
                                            <p:strVal val="#ppt_w"/>
                                          </p:val>
                                        </p:tav>
                                      </p:tavLst>
                                    </p:anim>
                                    <p:anim calcmode="lin" valueType="num">
                                      <p:cBhvr>
                                        <p:cTn id="16" dur="500" fill="hold"/>
                                        <p:tgtEl>
                                          <p:spTgt spid="20488"/>
                                        </p:tgtEl>
                                        <p:attrNameLst>
                                          <p:attrName>ppt_h</p:attrName>
                                        </p:attrNameLst>
                                      </p:cBhvr>
                                      <p:tavLst>
                                        <p:tav tm="0">
                                          <p:val>
                                            <p:fltVal val="0"/>
                                          </p:val>
                                        </p:tav>
                                        <p:tav tm="100000">
                                          <p:val>
                                            <p:strVal val="#ppt_h"/>
                                          </p:val>
                                        </p:tav>
                                      </p:tavLst>
                                    </p:anim>
                                    <p:anim calcmode="lin" valueType="num">
                                      <p:cBhvr>
                                        <p:cTn id="17" dur="500" fill="hold"/>
                                        <p:tgtEl>
                                          <p:spTgt spid="20488"/>
                                        </p:tgtEl>
                                        <p:attrNameLst>
                                          <p:attrName>ppt_x</p:attrName>
                                        </p:attrNameLst>
                                      </p:cBhvr>
                                      <p:tavLst>
                                        <p:tav tm="0">
                                          <p:val>
                                            <p:fltVal val="0.5"/>
                                          </p:val>
                                        </p:tav>
                                        <p:tav tm="100000">
                                          <p:val>
                                            <p:strVal val="#ppt_x"/>
                                          </p:val>
                                        </p:tav>
                                      </p:tavLst>
                                    </p:anim>
                                    <p:anim calcmode="lin" valueType="num">
                                      <p:cBhvr>
                                        <p:cTn id="18" dur="500" fill="hold"/>
                                        <p:tgtEl>
                                          <p:spTgt spid="2048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animBg="1"/>
      <p:bldP spid="20489" grpId="0" animBg="1"/>
      <p:bldP spid="2049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13"/>
          <p:cNvSpPr/>
          <p:nvPr/>
        </p:nvSpPr>
        <p:spPr>
          <a:xfrm>
            <a:off x="685800" y="2438400"/>
            <a:ext cx="8001000" cy="17526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1507" name="Rectangle 3"/>
          <p:cNvSpPr>
            <a:spLocks noGrp="1" noChangeArrowheads="1"/>
          </p:cNvSpPr>
          <p:nvPr>
            <p:ph idx="1"/>
          </p:nvPr>
        </p:nvSpPr>
        <p:spPr>
          <a:xfrm>
            <a:off x="609600" y="2362200"/>
            <a:ext cx="8001000" cy="4495800"/>
          </a:xfrm>
        </p:spPr>
        <p:txBody>
          <a:bodyPr>
            <a:normAutofit/>
          </a:bodyPr>
          <a:lstStyle/>
          <a:p>
            <a:pPr>
              <a:defRPr/>
            </a:pPr>
            <a:r>
              <a:rPr lang="en-US" sz="3600" b="1" dirty="0" smtClean="0">
                <a:solidFill>
                  <a:schemeClr val="accent1"/>
                </a:solidFill>
                <a:effectLst>
                  <a:outerShdw blurRad="38100" dist="38100" dir="2700000" algn="tl">
                    <a:srgbClr val="000000"/>
                  </a:outerShdw>
                </a:effectLst>
                <a:latin typeface="Arial" charset="0"/>
              </a:rPr>
              <a:t>When </a:t>
            </a:r>
            <a:r>
              <a:rPr lang="en-US" sz="3600" dirty="0" smtClean="0">
                <a:solidFill>
                  <a:schemeClr val="bg1"/>
                </a:solidFill>
                <a:effectLst>
                  <a:outerShdw blurRad="38100" dist="38100" dir="2700000" algn="tl">
                    <a:srgbClr val="000000">
                      <a:alpha val="43137"/>
                    </a:srgbClr>
                  </a:outerShdw>
                </a:effectLst>
                <a:latin typeface="Strenuous" pitchFamily="2" charset="0"/>
              </a:rPr>
              <a:t>fellowship</a:t>
            </a:r>
            <a:r>
              <a:rPr lang="en-US" sz="3600" b="1" dirty="0" smtClean="0">
                <a:solidFill>
                  <a:schemeClr val="accent1"/>
                </a:solidFill>
                <a:effectLst>
                  <a:outerShdw blurRad="38100" dist="38100" dir="2700000" algn="tl">
                    <a:srgbClr val="000000">
                      <a:alpha val="43137"/>
                    </a:srgbClr>
                  </a:outerShdw>
                </a:effectLst>
                <a:latin typeface="Arial" charset="0"/>
              </a:rPr>
              <a:t> </a:t>
            </a:r>
            <a:r>
              <a:rPr lang="en-US" sz="3600" b="1" dirty="0" smtClean="0">
                <a:solidFill>
                  <a:schemeClr val="accent1"/>
                </a:solidFill>
                <a:effectLst>
                  <a:outerShdw blurRad="38100" dist="38100" dir="2700000" algn="tl">
                    <a:srgbClr val="000000"/>
                  </a:outerShdw>
                </a:effectLst>
                <a:latin typeface="Arial" charset="0"/>
              </a:rPr>
              <a:t>is disrupted by </a:t>
            </a:r>
            <a:r>
              <a:rPr lang="en-US" sz="3600" dirty="0" smtClean="0">
                <a:ln w="12700">
                  <a:solidFill>
                    <a:schemeClr val="bg2">
                      <a:lumMod val="60000"/>
                      <a:lumOff val="40000"/>
                    </a:schemeClr>
                  </a:solidFill>
                </a:ln>
                <a:latin typeface="Strenuous" pitchFamily="2" charset="0"/>
              </a:rPr>
              <a:t>sin</a:t>
            </a:r>
            <a:r>
              <a:rPr lang="en-US" sz="3600" b="1" dirty="0" smtClean="0">
                <a:solidFill>
                  <a:schemeClr val="accent1"/>
                </a:solidFill>
                <a:effectLst>
                  <a:outerShdw blurRad="38100" dist="38100" dir="2700000" algn="tl">
                    <a:srgbClr val="000000"/>
                  </a:outerShdw>
                </a:effectLst>
                <a:latin typeface="Arial" charset="0"/>
              </a:rPr>
              <a:t>, </a:t>
            </a:r>
            <a:r>
              <a:rPr lang="en-US" sz="4800" b="1" dirty="0" smtClean="0">
                <a:solidFill>
                  <a:srgbClr val="800000"/>
                </a:solidFill>
                <a:effectLst>
                  <a:outerShdw blurRad="38100" dist="38100" dir="2700000" algn="tl">
                    <a:srgbClr val="000000"/>
                  </a:outerShdw>
                </a:effectLst>
                <a:latin typeface="JI-Isobar" pitchFamily="2" charset="0"/>
              </a:rPr>
              <a:t>division</a:t>
            </a:r>
            <a:r>
              <a:rPr lang="en-US" sz="4800" b="1" dirty="0" smtClean="0">
                <a:solidFill>
                  <a:schemeClr val="accent1"/>
                </a:solidFill>
                <a:effectLst>
                  <a:outerShdw blurRad="38100" dist="38100" dir="2700000" algn="tl">
                    <a:srgbClr val="000000"/>
                  </a:outerShdw>
                </a:effectLst>
                <a:latin typeface="Arial" charset="0"/>
              </a:rPr>
              <a:t> </a:t>
            </a:r>
            <a:r>
              <a:rPr lang="en-US" sz="3600" b="1" dirty="0" smtClean="0">
                <a:solidFill>
                  <a:schemeClr val="accent1"/>
                </a:solidFill>
                <a:effectLst>
                  <a:outerShdw blurRad="38100" dist="38100" dir="2700000" algn="tl">
                    <a:srgbClr val="000000"/>
                  </a:outerShdw>
                </a:effectLst>
                <a:latin typeface="Arial" charset="0"/>
              </a:rPr>
              <a:t>ultimately occurs (</a:t>
            </a:r>
            <a:r>
              <a:rPr lang="en-US" sz="3600" b="1" i="1" dirty="0" smtClean="0">
                <a:solidFill>
                  <a:schemeClr val="accent1"/>
                </a:solidFill>
                <a:effectLst>
                  <a:outerShdw blurRad="38100" dist="38100" dir="2700000" algn="tl">
                    <a:srgbClr val="000000"/>
                  </a:outerShdw>
                </a:effectLst>
                <a:latin typeface="Arial" charset="0"/>
              </a:rPr>
              <a:t>Amos 3:1-3)</a:t>
            </a:r>
          </a:p>
          <a:p>
            <a:pPr lvl="1">
              <a:defRPr/>
            </a:pPr>
            <a:r>
              <a:rPr lang="en-US" sz="3600" b="1" dirty="0" smtClean="0">
                <a:solidFill>
                  <a:schemeClr val="accent1"/>
                </a:solidFill>
                <a:effectLst>
                  <a:outerShdw blurRad="38100" dist="38100" dir="2700000" algn="tl">
                    <a:srgbClr val="000000"/>
                  </a:outerShdw>
                </a:effectLst>
                <a:latin typeface="Arial" charset="0"/>
              </a:rPr>
              <a:t>Between God &amp; man</a:t>
            </a:r>
            <a:r>
              <a:rPr lang="en-US" sz="3600" b="1" i="1" dirty="0" smtClean="0">
                <a:solidFill>
                  <a:schemeClr val="accent1"/>
                </a:solidFill>
                <a:effectLst>
                  <a:outerShdw blurRad="38100" dist="38100" dir="2700000" algn="tl">
                    <a:srgbClr val="000000"/>
                  </a:outerShdw>
                </a:effectLst>
                <a:latin typeface="Arial" charset="0"/>
              </a:rPr>
              <a:t> (Isa. 59:2)</a:t>
            </a:r>
          </a:p>
          <a:p>
            <a:pPr lvl="1">
              <a:defRPr/>
            </a:pPr>
            <a:r>
              <a:rPr lang="en-US" sz="3600" b="1" dirty="0" smtClean="0">
                <a:solidFill>
                  <a:schemeClr val="accent1"/>
                </a:solidFill>
                <a:effectLst>
                  <a:outerShdw blurRad="38100" dist="38100" dir="2700000" algn="tl">
                    <a:srgbClr val="000000"/>
                  </a:outerShdw>
                </a:effectLst>
                <a:latin typeface="Arial" charset="0"/>
              </a:rPr>
              <a:t>Between Christians</a:t>
            </a:r>
          </a:p>
        </p:txBody>
      </p:sp>
      <p:sp>
        <p:nvSpPr>
          <p:cNvPr id="21506" name="Rectangle 2"/>
          <p:cNvSpPr>
            <a:spLocks noGrp="1" noChangeArrowheads="1"/>
          </p:cNvSpPr>
          <p:nvPr>
            <p:ph type="title"/>
          </p:nvPr>
        </p:nvSpPr>
        <p:spPr>
          <a:xfrm>
            <a:off x="304800" y="0"/>
            <a:ext cx="6324600" cy="2133600"/>
          </a:xfrm>
        </p:spPr>
        <p:txBody>
          <a:bodyPr/>
          <a:lstStyle/>
          <a:p>
            <a:pPr>
              <a:lnSpc>
                <a:spcPct val="90000"/>
              </a:lnSpc>
              <a:defRPr/>
            </a:pPr>
            <a:r>
              <a:rPr lang="en-US" spc="-150" dirty="0" smtClean="0">
                <a:solidFill>
                  <a:schemeClr val="tx1"/>
                </a:solidFill>
              </a:rPr>
              <a:t>Fellowship with Christ results in unity with saints, </a:t>
            </a:r>
            <a:r>
              <a:rPr lang="en-US" sz="4000" i="1" spc="-150" dirty="0" smtClean="0">
                <a:solidFill>
                  <a:schemeClr val="tx1"/>
                </a:solidFill>
              </a:rPr>
              <a:t>Ephesians 4:1-3</a:t>
            </a:r>
          </a:p>
        </p:txBody>
      </p:sp>
      <p:grpSp>
        <p:nvGrpSpPr>
          <p:cNvPr id="12" name="Group 11"/>
          <p:cNvGrpSpPr/>
          <p:nvPr/>
        </p:nvGrpSpPr>
        <p:grpSpPr>
          <a:xfrm>
            <a:off x="6477000" y="76200"/>
            <a:ext cx="2438400" cy="2286000"/>
            <a:chOff x="6477000" y="0"/>
            <a:chExt cx="2438400" cy="2286000"/>
          </a:xfrm>
        </p:grpSpPr>
        <p:sp>
          <p:nvSpPr>
            <p:cNvPr id="11" name="Rectangle 10"/>
            <p:cNvSpPr/>
            <p:nvPr/>
          </p:nvSpPr>
          <p:spPr>
            <a:xfrm>
              <a:off x="6477000" y="0"/>
              <a:ext cx="2438400" cy="2286000"/>
            </a:xfrm>
            <a:prstGeom prst="rect">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553200" y="76200"/>
              <a:ext cx="2273152" cy="2132892"/>
              <a:chOff x="6794648" y="2133600"/>
              <a:chExt cx="2273152" cy="2132892"/>
            </a:xfrm>
          </p:grpSpPr>
          <p:sp>
            <p:nvSpPr>
              <p:cNvPr id="5" name="Rectangle 4"/>
              <p:cNvSpPr/>
              <p:nvPr/>
            </p:nvSpPr>
            <p:spPr>
              <a:xfrm>
                <a:off x="7086600" y="2819400"/>
                <a:ext cx="1752600" cy="1446550"/>
              </a:xfrm>
              <a:prstGeom prst="rect">
                <a:avLst/>
              </a:prstGeom>
            </p:spPr>
            <p:txBody>
              <a:bodyPr wrap="square">
                <a:spAutoFit/>
              </a:bodyPr>
              <a:lstStyle/>
              <a:p>
                <a:r>
                  <a:rPr lang="en-US" sz="8800" b="1" i="1" spc="-150" dirty="0" smtClean="0">
                    <a:solidFill>
                      <a:srgbClr val="000000"/>
                    </a:solidFill>
                    <a:effectLst>
                      <a:outerShdw blurRad="31750" dist="25400" dir="5400000" algn="tl" rotWithShape="0">
                        <a:srgbClr val="000000">
                          <a:alpha val="25000"/>
                        </a:srgbClr>
                      </a:outerShdw>
                    </a:effectLst>
                    <a:latin typeface="Lucida Sans Unicode"/>
                    <a:ea typeface="+mj-ea"/>
                    <a:cs typeface="+mj-cs"/>
                  </a:rPr>
                  <a:t>↭</a:t>
                </a:r>
                <a:endParaRPr lang="en-US" sz="6000" dirty="0"/>
              </a:p>
            </p:txBody>
          </p:sp>
          <p:sp>
            <p:nvSpPr>
              <p:cNvPr id="6" name="TextBox 5"/>
              <p:cNvSpPr txBox="1"/>
              <p:nvPr/>
            </p:nvSpPr>
            <p:spPr>
              <a:xfrm>
                <a:off x="7543800" y="2133600"/>
                <a:ext cx="787908" cy="2132892"/>
              </a:xfrm>
              <a:prstGeom prst="rect">
                <a:avLst/>
              </a:prstGeom>
              <a:noFill/>
            </p:spPr>
            <p:txBody>
              <a:bodyPr vert="wordArtVert" wrap="none" rtlCol="0">
                <a:spAutoFit/>
              </a:bodyPr>
              <a:lstStyle/>
              <a:p>
                <a:r>
                  <a:rPr lang="en-US" sz="4000" spc="600" dirty="0" smtClean="0">
                    <a:solidFill>
                      <a:srgbClr val="800000"/>
                    </a:solidFill>
                    <a:effectLst>
                      <a:outerShdw blurRad="38100" dist="38100" dir="2700000" algn="tl">
                        <a:srgbClr val="000000">
                          <a:alpha val="43137"/>
                        </a:srgbClr>
                      </a:outerShdw>
                    </a:effectLst>
                    <a:latin typeface="Chinese Rocks" pitchFamily="2" charset="0"/>
                  </a:rPr>
                  <a:t>SIN</a:t>
                </a:r>
                <a:endParaRPr lang="en-US" sz="4000" spc="600" dirty="0">
                  <a:solidFill>
                    <a:srgbClr val="800000"/>
                  </a:solidFill>
                  <a:effectLst>
                    <a:outerShdw blurRad="38100" dist="38100" dir="2700000" algn="tl">
                      <a:srgbClr val="000000">
                        <a:alpha val="43137"/>
                      </a:srgbClr>
                    </a:outerShdw>
                  </a:effectLst>
                  <a:latin typeface="Chinese Rocks" pitchFamily="2" charset="0"/>
                </a:endParaRPr>
              </a:p>
            </p:txBody>
          </p:sp>
          <p:sp>
            <p:nvSpPr>
              <p:cNvPr id="7" name="Rectangle 6"/>
              <p:cNvSpPr/>
              <p:nvPr/>
            </p:nvSpPr>
            <p:spPr>
              <a:xfrm>
                <a:off x="7086600" y="2211050"/>
                <a:ext cx="1752600" cy="1446550"/>
              </a:xfrm>
              <a:prstGeom prst="rect">
                <a:avLst/>
              </a:prstGeom>
            </p:spPr>
            <p:txBody>
              <a:bodyPr wrap="square">
                <a:spAutoFit/>
              </a:bodyPr>
              <a:lstStyle/>
              <a:p>
                <a:r>
                  <a:rPr lang="en-US" sz="8800" b="1" i="1" spc="-150" dirty="0" smtClean="0">
                    <a:solidFill>
                      <a:srgbClr val="000000"/>
                    </a:solidFill>
                    <a:effectLst>
                      <a:outerShdw blurRad="31750" dist="25400" dir="5400000" algn="tl" rotWithShape="0">
                        <a:srgbClr val="000000">
                          <a:alpha val="25000"/>
                        </a:srgbClr>
                      </a:outerShdw>
                    </a:effectLst>
                    <a:latin typeface="Lucida Sans Unicode"/>
                    <a:ea typeface="+mj-ea"/>
                    <a:cs typeface="+mj-cs"/>
                  </a:rPr>
                  <a:t>↭</a:t>
                </a:r>
                <a:endParaRPr lang="en-US" sz="6000" dirty="0"/>
              </a:p>
            </p:txBody>
          </p:sp>
          <p:sp>
            <p:nvSpPr>
              <p:cNvPr id="8" name="TextBox 7"/>
              <p:cNvSpPr txBox="1"/>
              <p:nvPr/>
            </p:nvSpPr>
            <p:spPr>
              <a:xfrm>
                <a:off x="6794648" y="2826603"/>
                <a:ext cx="672952" cy="830997"/>
              </a:xfrm>
              <a:prstGeom prst="rect">
                <a:avLst/>
              </a:prstGeom>
              <a:noFill/>
            </p:spPr>
            <p:txBody>
              <a:bodyPr wrap="square" rtlCol="0">
                <a:spAutoFit/>
              </a:bodyPr>
              <a:lstStyle/>
              <a:p>
                <a:r>
                  <a:rPr lang="en-US" sz="4800" dirty="0" smtClean="0">
                    <a:sym typeface="Wingdings"/>
                  </a:rPr>
                  <a:t></a:t>
                </a:r>
                <a:endParaRPr lang="en-US" dirty="0"/>
              </a:p>
            </p:txBody>
          </p:sp>
          <p:sp>
            <p:nvSpPr>
              <p:cNvPr id="9" name="TextBox 8"/>
              <p:cNvSpPr txBox="1"/>
              <p:nvPr/>
            </p:nvSpPr>
            <p:spPr>
              <a:xfrm>
                <a:off x="8394848" y="2819400"/>
                <a:ext cx="672952" cy="830997"/>
              </a:xfrm>
              <a:prstGeom prst="rect">
                <a:avLst/>
              </a:prstGeom>
              <a:noFill/>
            </p:spPr>
            <p:txBody>
              <a:bodyPr wrap="square" rtlCol="0">
                <a:spAutoFit/>
              </a:bodyPr>
              <a:lstStyle/>
              <a:p>
                <a:r>
                  <a:rPr lang="en-US" sz="4800" dirty="0" smtClean="0">
                    <a:sym typeface="Wingdings"/>
                  </a:rPr>
                  <a:t></a:t>
                </a:r>
                <a:endParaRPr lang="en-US" dirty="0"/>
              </a:p>
            </p:txBody>
          </p:sp>
        </p:grpSp>
      </p:grpSp>
      <p:sp>
        <p:nvSpPr>
          <p:cNvPr id="13" name="Rectangle 12"/>
          <p:cNvSpPr/>
          <p:nvPr/>
        </p:nvSpPr>
        <p:spPr>
          <a:xfrm>
            <a:off x="775638" y="5373469"/>
            <a:ext cx="4329762" cy="646331"/>
          </a:xfrm>
          <a:prstGeom prst="rect">
            <a:avLst/>
          </a:prstGeom>
        </p:spPr>
        <p:txBody>
          <a:bodyPr wrap="square">
            <a:spAutoFit/>
          </a:bodyPr>
          <a:lstStyle/>
          <a:p>
            <a:pPr lvl="1">
              <a:defRPr/>
            </a:pPr>
            <a:r>
              <a:rPr lang="en-US" sz="3600" b="1" i="1" dirty="0" smtClean="0">
                <a:solidFill>
                  <a:schemeClr val="accent1"/>
                </a:solidFill>
                <a:effectLst>
                  <a:outerShdw blurRad="38100" dist="38100" dir="2700000" algn="tl">
                    <a:srgbClr val="000000"/>
                  </a:outerShdw>
                </a:effectLst>
                <a:latin typeface="Arial" charset="0"/>
              </a:rPr>
              <a:t>(1 Cor. 11:18-19)</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par>
                          <p:cTn id="7" fill="hold">
                            <p:stCondLst>
                              <p:cond delay="0"/>
                            </p:stCondLst>
                            <p:childTnLst>
                              <p:par>
                                <p:cTn id="8" presetID="38" presetClass="entr" presetSubtype="0" accel="50000" fill="hold" nodeType="afterEffect">
                                  <p:stCondLst>
                                    <p:cond delay="0"/>
                                  </p:stCondLst>
                                  <p:iterate type="lt">
                                    <p:tmPct val="50000"/>
                                  </p:iterate>
                                  <p:childTnLst>
                                    <p:set>
                                      <p:cBhvr>
                                        <p:cTn id="9" dur="1" fill="hold">
                                          <p:stCondLst>
                                            <p:cond delay="0"/>
                                          </p:stCondLst>
                                        </p:cTn>
                                        <p:tgtEl>
                                          <p:spTgt spid="21507">
                                            <p:txEl>
                                              <p:pRg st="1" end="1"/>
                                            </p:txEl>
                                          </p:spTgt>
                                        </p:tgtEl>
                                        <p:attrNameLst>
                                          <p:attrName>style.visibility</p:attrName>
                                        </p:attrNameLst>
                                      </p:cBhvr>
                                      <p:to>
                                        <p:strVal val="visible"/>
                                      </p:to>
                                    </p:set>
                                    <p:set>
                                      <p:cBhvr>
                                        <p:cTn id="10" dur="455" fill="hold">
                                          <p:stCondLst>
                                            <p:cond delay="0"/>
                                          </p:stCondLst>
                                        </p:cTn>
                                        <p:tgtEl>
                                          <p:spTgt spid="21507">
                                            <p:txEl>
                                              <p:pRg st="1" end="1"/>
                                            </p:txEl>
                                          </p:spTgt>
                                        </p:tgtEl>
                                        <p:attrNameLst>
                                          <p:attrName>style.rotation</p:attrName>
                                        </p:attrNameLst>
                                      </p:cBhvr>
                                      <p:to>
                                        <p:strVal val="-45.0"/>
                                      </p:to>
                                    </p:set>
                                    <p:anim calcmode="lin" valueType="num">
                                      <p:cBhvr>
                                        <p:cTn id="11" dur="455" fill="hold">
                                          <p:stCondLst>
                                            <p:cond delay="455"/>
                                          </p:stCondLst>
                                        </p:cTn>
                                        <p:tgtEl>
                                          <p:spTgt spid="21507">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2" dur="455" fill="hold">
                                          <p:stCondLst>
                                            <p:cond delay="0"/>
                                          </p:stCondLst>
                                        </p:cTn>
                                        <p:tgtEl>
                                          <p:spTgt spid="21507">
                                            <p:txEl>
                                              <p:pRg st="1" end="1"/>
                                            </p:txEl>
                                          </p:spTgt>
                                        </p:tgtEl>
                                        <p:attrNameLst>
                                          <p:attrName>ppt_y</p:attrName>
                                        </p:attrNameLst>
                                      </p:cBhvr>
                                      <p:tavLst>
                                        <p:tav tm="0">
                                          <p:val>
                                            <p:strVal val="#ppt_y-1"/>
                                          </p:val>
                                        </p:tav>
                                        <p:tav tm="100000">
                                          <p:val>
                                            <p:strVal val="#ppt_y-(0.354*#ppt_w-0.172*#ppt_h)"/>
                                          </p:val>
                                        </p:tav>
                                      </p:tavLst>
                                    </p:anim>
                                    <p:anim calcmode="lin" valueType="num">
                                      <p:cBhvr>
                                        <p:cTn id="13" dur="156" decel="50000" autoRev="1" fill="hold">
                                          <p:stCondLst>
                                            <p:cond delay="455"/>
                                          </p:stCondLst>
                                        </p:cTn>
                                        <p:tgtEl>
                                          <p:spTgt spid="21507">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4" dur="136" fill="hold">
                                          <p:stCondLst>
                                            <p:cond delay="864"/>
                                          </p:stCondLst>
                                        </p:cTn>
                                        <p:tgtEl>
                                          <p:spTgt spid="21507">
                                            <p:txEl>
                                              <p:pRg st="1" end="1"/>
                                            </p:txEl>
                                          </p:spTgt>
                                        </p:tgtEl>
                                        <p:attrNameLst>
                                          <p:attrName>ppt_y</p:attrName>
                                        </p:attrNameLst>
                                      </p:cBhvr>
                                      <p:tavLst>
                                        <p:tav tm="0">
                                          <p:val>
                                            <p:strVal val="#ppt_y-(0.354*#ppt_w-0.172*#ppt_h)"/>
                                          </p:val>
                                        </p:tav>
                                        <p:tav tm="100000">
                                          <p:val>
                                            <p:strVal val="#ppt_y"/>
                                          </p:val>
                                        </p:tav>
                                      </p:tavLst>
                                    </p:anim>
                                  </p:childTnLst>
                                </p:cTn>
                              </p:par>
                              <p:par>
                                <p:cTn id="15" presetID="38" presetClass="entr" presetSubtype="0" accel="50000" fill="hold" nodeType="withEffect">
                                  <p:stCondLst>
                                    <p:cond delay="1000"/>
                                  </p:stCondLst>
                                  <p:iterate type="lt">
                                    <p:tmPct val="50000"/>
                                  </p:iterate>
                                  <p:childTnLst>
                                    <p:set>
                                      <p:cBhvr>
                                        <p:cTn id="16" dur="1" fill="hold">
                                          <p:stCondLst>
                                            <p:cond delay="0"/>
                                          </p:stCondLst>
                                        </p:cTn>
                                        <p:tgtEl>
                                          <p:spTgt spid="21507">
                                            <p:txEl>
                                              <p:pRg st="2" end="2"/>
                                            </p:txEl>
                                          </p:spTgt>
                                        </p:tgtEl>
                                        <p:attrNameLst>
                                          <p:attrName>style.visibility</p:attrName>
                                        </p:attrNameLst>
                                      </p:cBhvr>
                                      <p:to>
                                        <p:strVal val="visible"/>
                                      </p:to>
                                    </p:set>
                                    <p:set>
                                      <p:cBhvr>
                                        <p:cTn id="17" dur="683" fill="hold">
                                          <p:stCondLst>
                                            <p:cond delay="0"/>
                                          </p:stCondLst>
                                        </p:cTn>
                                        <p:tgtEl>
                                          <p:spTgt spid="21507">
                                            <p:txEl>
                                              <p:pRg st="2" end="2"/>
                                            </p:txEl>
                                          </p:spTgt>
                                        </p:tgtEl>
                                        <p:attrNameLst>
                                          <p:attrName>style.rotation</p:attrName>
                                        </p:attrNameLst>
                                      </p:cBhvr>
                                      <p:to>
                                        <p:strVal val="-45.0"/>
                                      </p:to>
                                    </p:set>
                                    <p:anim calcmode="lin" valueType="num">
                                      <p:cBhvr>
                                        <p:cTn id="18" dur="683" fill="hold">
                                          <p:stCondLst>
                                            <p:cond delay="683"/>
                                          </p:stCondLst>
                                        </p:cTn>
                                        <p:tgtEl>
                                          <p:spTgt spid="21507">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9" dur="683" fill="hold">
                                          <p:stCondLst>
                                            <p:cond delay="0"/>
                                          </p:stCondLst>
                                        </p:cTn>
                                        <p:tgtEl>
                                          <p:spTgt spid="21507">
                                            <p:txEl>
                                              <p:pRg st="2" end="2"/>
                                            </p:txEl>
                                          </p:spTgt>
                                        </p:tgtEl>
                                        <p:attrNameLst>
                                          <p:attrName>ppt_y</p:attrName>
                                        </p:attrNameLst>
                                      </p:cBhvr>
                                      <p:tavLst>
                                        <p:tav tm="0">
                                          <p:val>
                                            <p:strVal val="#ppt_y-1"/>
                                          </p:val>
                                        </p:tav>
                                        <p:tav tm="100000">
                                          <p:val>
                                            <p:strVal val="#ppt_y-(0.354*#ppt_w-0.172*#ppt_h)"/>
                                          </p:val>
                                        </p:tav>
                                      </p:tavLst>
                                    </p:anim>
                                    <p:anim calcmode="lin" valueType="num">
                                      <p:cBhvr>
                                        <p:cTn id="20" dur="234" decel="50000" autoRev="1" fill="hold">
                                          <p:stCondLst>
                                            <p:cond delay="683"/>
                                          </p:stCondLst>
                                        </p:cTn>
                                        <p:tgtEl>
                                          <p:spTgt spid="21507">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1" dur="204" fill="hold">
                                          <p:stCondLst>
                                            <p:cond delay="1296"/>
                                          </p:stCondLst>
                                        </p:cTn>
                                        <p:tgtEl>
                                          <p:spTgt spid="21507">
                                            <p:txEl>
                                              <p:pRg st="2" end="2"/>
                                            </p:txEl>
                                          </p:spTgt>
                                        </p:tgtEl>
                                        <p:attrNameLst>
                                          <p:attrName>ppt_y</p:attrName>
                                        </p:attrNameLst>
                                      </p:cBhvr>
                                      <p:tavLst>
                                        <p:tav tm="0">
                                          <p:val>
                                            <p:strVal val="#ppt_y-(0.354*#ppt_w-0.172*#ppt_h)"/>
                                          </p:val>
                                        </p:tav>
                                        <p:tav tm="100000">
                                          <p:val>
                                            <p:strVal val="#ppt_y"/>
                                          </p:val>
                                        </p:tav>
                                      </p:tavLst>
                                    </p:anim>
                                  </p:childTnLst>
                                </p:cTn>
                              </p:par>
                              <p:par>
                                <p:cTn id="22" presetID="56" presetClass="entr" presetSubtype="0" fill="hold" grpId="0" nodeType="withEffect">
                                  <p:stCondLst>
                                    <p:cond delay="1000"/>
                                  </p:stCondLst>
                                  <p:iterate type="lt">
                                    <p:tmPct val="10000"/>
                                  </p:iterate>
                                  <p:childTnLst>
                                    <p:set>
                                      <p:cBhvr>
                                        <p:cTn id="23" dur="1" fill="hold">
                                          <p:stCondLst>
                                            <p:cond delay="0"/>
                                          </p:stCondLst>
                                        </p:cTn>
                                        <p:tgtEl>
                                          <p:spTgt spid="13"/>
                                        </p:tgtEl>
                                        <p:attrNameLst>
                                          <p:attrName>style.visibility</p:attrName>
                                        </p:attrNameLst>
                                      </p:cBhvr>
                                      <p:to>
                                        <p:strVal val="visible"/>
                                      </p:to>
                                    </p:set>
                                    <p:anim by="(-#ppt_w*2)" calcmode="lin" valueType="num">
                                      <p:cBhvr rctx="PPT">
                                        <p:cTn id="24" dur="2500" autoRev="1" fill="hold">
                                          <p:stCondLst>
                                            <p:cond delay="0"/>
                                          </p:stCondLst>
                                        </p:cTn>
                                        <p:tgtEl>
                                          <p:spTgt spid="13"/>
                                        </p:tgtEl>
                                        <p:attrNameLst>
                                          <p:attrName>ppt_w</p:attrName>
                                        </p:attrNameLst>
                                      </p:cBhvr>
                                    </p:anim>
                                    <p:anim by="(#ppt_w*0.50)" calcmode="lin" valueType="num">
                                      <p:cBhvr>
                                        <p:cTn id="25" dur="2500" decel="50000" autoRev="1" fill="hold">
                                          <p:stCondLst>
                                            <p:cond delay="0"/>
                                          </p:stCondLst>
                                        </p:cTn>
                                        <p:tgtEl>
                                          <p:spTgt spid="13"/>
                                        </p:tgtEl>
                                        <p:attrNameLst>
                                          <p:attrName>ppt_x</p:attrName>
                                        </p:attrNameLst>
                                      </p:cBhvr>
                                    </p:anim>
                                    <p:anim from="(-#ppt_h/2)" to="(#ppt_y)" calcmode="lin" valueType="num">
                                      <p:cBhvr>
                                        <p:cTn id="26" dur="5000" fill="hold">
                                          <p:stCondLst>
                                            <p:cond delay="0"/>
                                          </p:stCondLst>
                                        </p:cTn>
                                        <p:tgtEl>
                                          <p:spTgt spid="13"/>
                                        </p:tgtEl>
                                        <p:attrNameLst>
                                          <p:attrName>ppt_y</p:attrName>
                                        </p:attrNameLst>
                                      </p:cBhvr>
                                    </p:anim>
                                    <p:animRot by="21600000">
                                      <p:cBhvr>
                                        <p:cTn id="27" dur="5000" fill="hold">
                                          <p:stCondLst>
                                            <p:cond delay="0"/>
                                          </p:stCondLst>
                                        </p:cTn>
                                        <p:tgtEl>
                                          <p:spTgt spid="13"/>
                                        </p:tgtEl>
                                        <p:attrNameLst>
                                          <p:attrName>r</p:attrName>
                                        </p:attrNameLst>
                                      </p:cBhvr>
                                    </p:animRot>
                                  </p:childTnLst>
                                </p:cTn>
                              </p:par>
                            </p:childTnLst>
                          </p:cTn>
                        </p:par>
                        <p:par>
                          <p:cTn id="28" fill="hold">
                            <p:stCondLst>
                              <p:cond delay="14500"/>
                            </p:stCondLst>
                            <p:childTnLst>
                              <p:par>
                                <p:cTn id="29" presetID="2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507" grpId="0" uiExpand="1" build="p" bldLvl="2" autoUpdateAnimBg="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1905000"/>
          </a:xfrm>
          <a:prstGeom prst="rect">
            <a:avLst/>
          </a:prstGeom>
          <a:noFill/>
          <a:ln w="12700">
            <a:noFill/>
            <a:miter lim="800000"/>
            <a:headEnd/>
            <a:tailEnd/>
          </a:ln>
          <a:effectLst/>
        </p:spPr>
        <p:txBody>
          <a:bodyPr lIns="90488" tIns="44450" rIns="90488" bIns="44450" anchor="ctr"/>
          <a:lstStyle/>
          <a:p>
            <a:pPr algn="ctr">
              <a:defRPr/>
            </a:pPr>
            <a:r>
              <a:rPr lang="en-US" sz="5400" dirty="0">
                <a:solidFill>
                  <a:srgbClr val="800000"/>
                </a:solidFill>
                <a:effectLst>
                  <a:outerShdw blurRad="38100" dist="38100" dir="2700000" algn="tl">
                    <a:srgbClr val="000000"/>
                  </a:outerShdw>
                </a:effectLst>
                <a:latin typeface="Chinese Rocks" pitchFamily="2" charset="0"/>
              </a:rPr>
              <a:t>Unity is Disrupted </a:t>
            </a:r>
            <a:r>
              <a:rPr lang="en-US" sz="5400" dirty="0" smtClean="0">
                <a:solidFill>
                  <a:srgbClr val="800000"/>
                </a:solidFill>
                <a:effectLst>
                  <a:outerShdw blurRad="38100" dist="38100" dir="2700000" algn="tl">
                    <a:srgbClr val="000000"/>
                  </a:outerShdw>
                </a:effectLst>
                <a:latin typeface="Chinese Rocks" pitchFamily="2" charset="0"/>
              </a:rPr>
              <a:t>by Sin…No </a:t>
            </a:r>
            <a:r>
              <a:rPr lang="en-US" sz="5400" dirty="0">
                <a:solidFill>
                  <a:srgbClr val="800000"/>
                </a:solidFill>
                <a:effectLst>
                  <a:outerShdw blurRad="38100" dist="38100" dir="2700000" algn="tl">
                    <a:srgbClr val="000000"/>
                  </a:outerShdw>
                </a:effectLst>
                <a:latin typeface="Chinese Rocks" pitchFamily="2" charset="0"/>
              </a:rPr>
              <a:t>Fellowship!</a:t>
            </a:r>
            <a:endParaRPr lang="en-US" sz="4000" dirty="0">
              <a:solidFill>
                <a:srgbClr val="800000"/>
              </a:solidFill>
              <a:effectLst>
                <a:outerShdw blurRad="38100" dist="38100" dir="2700000" algn="tl">
                  <a:srgbClr val="000000"/>
                </a:outerShdw>
              </a:effectLst>
              <a:latin typeface="Chinese Rocks" pitchFamily="2" charset="0"/>
            </a:endParaRPr>
          </a:p>
        </p:txBody>
      </p:sp>
      <p:sp>
        <p:nvSpPr>
          <p:cNvPr id="21509" name="WordArt 8"/>
          <p:cNvSpPr>
            <a:spLocks noChangeArrowheads="1" noChangeShapeType="1" noTextEdit="1"/>
          </p:cNvSpPr>
          <p:nvPr/>
        </p:nvSpPr>
        <p:spPr bwMode="auto">
          <a:xfrm>
            <a:off x="2209800" y="3657600"/>
            <a:ext cx="1905000" cy="1371600"/>
          </a:xfrm>
          <a:prstGeom prst="rect">
            <a:avLst/>
          </a:prstGeom>
        </p:spPr>
        <p:txBody>
          <a:bodyPr wrap="none" fromWordArt="1">
            <a:prstTxWarp prst="textSlantDown">
              <a:avLst/>
            </a:prstTxWarp>
          </a:bodyPr>
          <a:lstStyle/>
          <a:p>
            <a:pPr algn="ctr"/>
            <a:r>
              <a:rPr lang="en-US" sz="3200" kern="10" dirty="0">
                <a:ln w="9525">
                  <a:solidFill>
                    <a:srgbClr val="000000"/>
                  </a:solidFill>
                  <a:round/>
                  <a:headEnd/>
                  <a:tailEnd/>
                </a:ln>
                <a:latin typeface="Bazooka"/>
              </a:rPr>
              <a:t>Christian</a:t>
            </a:r>
          </a:p>
        </p:txBody>
      </p:sp>
      <p:sp>
        <p:nvSpPr>
          <p:cNvPr id="21510" name="WordArt 9"/>
          <p:cNvSpPr>
            <a:spLocks noChangeArrowheads="1" noChangeShapeType="1" noTextEdit="1"/>
          </p:cNvSpPr>
          <p:nvPr/>
        </p:nvSpPr>
        <p:spPr bwMode="auto">
          <a:xfrm>
            <a:off x="6858000" y="3733800"/>
            <a:ext cx="1905000" cy="1371600"/>
          </a:xfrm>
          <a:prstGeom prst="rect">
            <a:avLst/>
          </a:prstGeom>
        </p:spPr>
        <p:txBody>
          <a:bodyPr wrap="none" fromWordArt="1">
            <a:prstTxWarp prst="textSlantUp">
              <a:avLst>
                <a:gd name="adj" fmla="val 55556"/>
              </a:avLst>
            </a:prstTxWarp>
          </a:bodyPr>
          <a:lstStyle/>
          <a:p>
            <a:pPr algn="ctr"/>
            <a:r>
              <a:rPr lang="en-US" sz="3200" kern="10">
                <a:ln w="9525">
                  <a:solidFill>
                    <a:srgbClr val="000000"/>
                  </a:solidFill>
                  <a:round/>
                  <a:headEnd/>
                  <a:tailEnd/>
                </a:ln>
                <a:latin typeface="Bazooka"/>
              </a:rPr>
              <a:t>Christian</a:t>
            </a:r>
          </a:p>
        </p:txBody>
      </p:sp>
      <p:pic>
        <p:nvPicPr>
          <p:cNvPr id="21511" name="Picture 10" descr="tug of war"/>
          <p:cNvPicPr>
            <a:picLocks noChangeAspect="1" noChangeArrowheads="1"/>
          </p:cNvPicPr>
          <p:nvPr/>
        </p:nvPicPr>
        <p:blipFill>
          <a:blip r:embed="rId4" cstate="print"/>
          <a:srcRect/>
          <a:stretch>
            <a:fillRect/>
          </a:stretch>
        </p:blipFill>
        <p:spPr bwMode="auto">
          <a:xfrm>
            <a:off x="3276600" y="2209800"/>
            <a:ext cx="4371975" cy="2628900"/>
          </a:xfrm>
          <a:prstGeom prst="rect">
            <a:avLst/>
          </a:prstGeom>
          <a:noFill/>
          <a:ln w="9525">
            <a:noFill/>
            <a:miter lim="800000"/>
            <a:headEnd/>
            <a:tailEnd/>
          </a:ln>
        </p:spPr>
      </p:pic>
      <p:sp>
        <p:nvSpPr>
          <p:cNvPr id="22539" name="Text Box 11"/>
          <p:cNvSpPr txBox="1">
            <a:spLocks noChangeArrowheads="1"/>
          </p:cNvSpPr>
          <p:nvPr/>
        </p:nvSpPr>
        <p:spPr bwMode="auto">
          <a:xfrm>
            <a:off x="1447800" y="5602069"/>
            <a:ext cx="7696200" cy="1158651"/>
          </a:xfrm>
          <a:prstGeom prst="rect">
            <a:avLst/>
          </a:prstGeom>
          <a:noFill/>
          <a:ln w="12700">
            <a:noFill/>
            <a:miter lim="800000"/>
            <a:headEnd/>
            <a:tailEnd/>
          </a:ln>
          <a:effectLst/>
        </p:spPr>
        <p:txBody>
          <a:bodyPr>
            <a:spAutoFit/>
          </a:bodyPr>
          <a:lstStyle/>
          <a:p>
            <a:pPr algn="ctr">
              <a:lnSpc>
                <a:spcPts val="2900"/>
              </a:lnSpc>
              <a:spcBef>
                <a:spcPct val="50000"/>
              </a:spcBef>
              <a:defRPr/>
            </a:pPr>
            <a:r>
              <a:rPr lang="en-US" sz="3600" i="1" dirty="0">
                <a:latin typeface="Walshes" pitchFamily="2" charset="0"/>
              </a:rPr>
              <a:t>“Can two walk together, </a:t>
            </a:r>
            <a:r>
              <a:rPr lang="en-US" sz="3600" i="1" dirty="0" smtClean="0">
                <a:latin typeface="Walshes" pitchFamily="2" charset="0"/>
              </a:rPr>
              <a:t>unless </a:t>
            </a:r>
            <a:r>
              <a:rPr lang="en-US" sz="3600" i="1" dirty="0">
                <a:latin typeface="Walshes" pitchFamily="2" charset="0"/>
              </a:rPr>
              <a:t>they are agreed</a:t>
            </a:r>
            <a:r>
              <a:rPr lang="en-US" sz="3600" i="1" dirty="0" smtClean="0">
                <a:latin typeface="Walshes" pitchFamily="2" charset="0"/>
              </a:rPr>
              <a:t>?”</a:t>
            </a:r>
          </a:p>
          <a:p>
            <a:pPr algn="ctr">
              <a:lnSpc>
                <a:spcPts val="2900"/>
              </a:lnSpc>
              <a:spcBef>
                <a:spcPct val="50000"/>
              </a:spcBef>
              <a:defRPr/>
            </a:pPr>
            <a:r>
              <a:rPr lang="en-US" sz="3600" i="1" dirty="0" smtClean="0">
                <a:latin typeface="Walshes" pitchFamily="2" charset="0"/>
              </a:rPr>
              <a:t>(Amos 3:3)</a:t>
            </a:r>
            <a:endParaRPr lang="en-US" sz="3600" i="1" dirty="0">
              <a:latin typeface="Walshes" pitchFamily="2" charset="0"/>
            </a:endParaRPr>
          </a:p>
        </p:txBody>
      </p:sp>
      <p:sp>
        <p:nvSpPr>
          <p:cNvPr id="8" name="TextBox 7"/>
          <p:cNvSpPr txBox="1"/>
          <p:nvPr/>
        </p:nvSpPr>
        <p:spPr>
          <a:xfrm>
            <a:off x="4834855" y="2988578"/>
            <a:ext cx="1231427" cy="830997"/>
          </a:xfrm>
          <a:prstGeom prst="rect">
            <a:avLst/>
          </a:prstGeom>
          <a:noFill/>
        </p:spPr>
        <p:txBody>
          <a:bodyPr wrap="none" rtlCol="0">
            <a:spAutoFit/>
          </a:bodyPr>
          <a:lstStyle/>
          <a:p>
            <a:r>
              <a:rPr lang="en-US" sz="4800" dirty="0" smtClean="0">
                <a:ln w="12700">
                  <a:solidFill>
                    <a:schemeClr val="bg1"/>
                  </a:solidFill>
                </a:ln>
                <a:latin typeface="Strenuous" pitchFamily="2" charset="0"/>
              </a:rPr>
              <a:t>SIN</a:t>
            </a:r>
            <a:endParaRPr lang="en-US" sz="4800" dirty="0">
              <a:ln w="12700">
                <a:solidFill>
                  <a:schemeClr val="bg1"/>
                </a:solidFill>
              </a:ln>
              <a:latin typeface="Strenuous" pitchFamily="2"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539"/>
                                        </p:tgtEl>
                                        <p:attrNameLst>
                                          <p:attrName>style.visibility</p:attrName>
                                        </p:attrNameLst>
                                      </p:cBhvr>
                                      <p:to>
                                        <p:strVal val="visible"/>
                                      </p:to>
                                    </p:set>
                                    <p:animEffect transition="in" filter="slide(fromBottom)">
                                      <p:cBhvr>
                                        <p:cTn id="7" dur="500"/>
                                        <p:tgtEl>
                                          <p:spTgt spid="22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1752600" y="2514600"/>
            <a:ext cx="7391400" cy="4343400"/>
          </a:xfrm>
        </p:spPr>
        <p:txBody>
          <a:bodyPr/>
          <a:lstStyle/>
          <a:p>
            <a:pPr>
              <a:defRPr/>
            </a:pP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Misuse of Romans 14…</a:t>
            </a:r>
          </a:p>
          <a:p>
            <a:pPr lvl="1">
              <a:defRPr/>
            </a:pP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Work &amp; structure of local church</a:t>
            </a:r>
          </a:p>
          <a:p>
            <a:pPr lvl="1">
              <a:defRPr/>
            </a:pP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Adulterous remarriages</a:t>
            </a:r>
          </a:p>
          <a:p>
            <a:pPr lvl="1">
              <a:defRPr/>
            </a:pP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Days of Genesis 1 are “ages”</a:t>
            </a:r>
          </a:p>
          <a:p>
            <a:pPr lvl="1">
              <a:defRPr/>
            </a:pP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No eternal hell for the wicked</a:t>
            </a:r>
          </a:p>
          <a:p>
            <a:pPr lvl="1">
              <a:defRPr/>
            </a:pP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No stopping place!</a:t>
            </a:r>
          </a:p>
        </p:txBody>
      </p:sp>
      <p:sp>
        <p:nvSpPr>
          <p:cNvPr id="27652" name="WordArt 4"/>
          <p:cNvSpPr>
            <a:spLocks noChangeArrowheads="1" noChangeShapeType="1" noTextEdit="1"/>
          </p:cNvSpPr>
          <p:nvPr/>
        </p:nvSpPr>
        <p:spPr bwMode="auto">
          <a:xfrm rot="5400000">
            <a:off x="-1714500" y="3009900"/>
            <a:ext cx="4953000" cy="762000"/>
          </a:xfrm>
          <a:prstGeom prst="rect">
            <a:avLst/>
          </a:prstGeom>
        </p:spPr>
        <p:txBody>
          <a:bodyPr vert="wordArtVert" wrap="none" fromWordArt="1">
            <a:prstTxWarp prst="textPlain">
              <a:avLst>
                <a:gd name="adj" fmla="val 50000"/>
              </a:avLst>
            </a:prstTxWarp>
          </a:bodyPr>
          <a:lstStyle/>
          <a:p>
            <a:pPr algn="ctr" fontAlgn="auto"/>
            <a:r>
              <a:rPr lang="en-US" sz="3200" b="1" kern="1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Batavia"/>
              </a:rPr>
              <a:t>False</a:t>
            </a:r>
          </a:p>
        </p:txBody>
      </p:sp>
      <p:sp>
        <p:nvSpPr>
          <p:cNvPr id="6" name="Title 5"/>
          <p:cNvSpPr>
            <a:spLocks noGrp="1"/>
          </p:cNvSpPr>
          <p:nvPr>
            <p:ph type="title"/>
          </p:nvPr>
        </p:nvSpPr>
        <p:spPr/>
        <p:txBody>
          <a:bodyPr/>
          <a:lstStyle/>
          <a:p>
            <a:endParaRPr lang="en-US"/>
          </a:p>
        </p:txBody>
      </p:sp>
      <p:sp>
        <p:nvSpPr>
          <p:cNvPr id="7" name="Rectangle 2"/>
          <p:cNvSpPr txBox="1">
            <a:spLocks noChangeArrowheads="1"/>
          </p:cNvSpPr>
          <p:nvPr/>
        </p:nvSpPr>
        <p:spPr>
          <a:xfrm>
            <a:off x="1466850" y="0"/>
            <a:ext cx="7677150" cy="1905000"/>
          </a:xfrm>
          <a:prstGeom prst="rect">
            <a:avLst/>
          </a:prstGeom>
        </p:spPr>
        <p:style>
          <a:lnRef idx="0">
            <a:schemeClr val="accent3"/>
          </a:lnRef>
          <a:fillRef idx="3">
            <a:schemeClr val="accent3"/>
          </a:fillRef>
          <a:effectRef idx="3">
            <a:schemeClr val="accent3"/>
          </a:effectRef>
          <a:fontRef idx="minor">
            <a:schemeClr val="lt1"/>
          </a:fontRef>
        </p:style>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smtClean="0">
                <a:ln>
                  <a:noFill/>
                </a:ln>
                <a:solidFill>
                  <a:srgbClr val="FFFF00"/>
                </a:solidFill>
                <a:effectLst>
                  <a:outerShdw blurRad="31750" dist="25400" dir="5400000" algn="tl" rotWithShape="0">
                    <a:srgbClr val="000000">
                      <a:alpha val="25000"/>
                    </a:srgbClr>
                  </a:outerShdw>
                </a:effectLst>
                <a:uLnTx/>
                <a:uFillTx/>
                <a:latin typeface="+mn-lt"/>
                <a:ea typeface="+mn-ea"/>
                <a:cs typeface="+mn-cs"/>
              </a:rPr>
              <a:t>“Christians may have ongoing fellowship </a:t>
            </a:r>
            <a:r>
              <a:rPr kumimoji="0" lang="en-US" sz="4000" b="1" i="1" u="sng" strike="noStrike" kern="1200" cap="none" spc="0" normalizeH="0" baseline="0" noProof="0" smtClean="0">
                <a:ln>
                  <a:noFill/>
                </a:ln>
                <a:solidFill>
                  <a:srgbClr val="FFFF00"/>
                </a:solidFill>
                <a:effectLst>
                  <a:outerShdw blurRad="31750" dist="25400" dir="5400000" algn="tl" rotWithShape="0">
                    <a:srgbClr val="000000">
                      <a:alpha val="25000"/>
                    </a:srgbClr>
                  </a:outerShdw>
                </a:effectLst>
                <a:uLnTx/>
                <a:uFillTx/>
                <a:latin typeface="+mn-lt"/>
                <a:ea typeface="+mn-ea"/>
                <a:cs typeface="+mn-cs"/>
              </a:rPr>
              <a:t>in spite of</a:t>
            </a:r>
            <a:r>
              <a:rPr kumimoji="0" lang="en-US" sz="4000" b="1" i="0" u="none" strike="noStrike" kern="1200" cap="none" spc="0" normalizeH="0" baseline="0" noProof="0" smtClean="0">
                <a:ln>
                  <a:noFill/>
                </a:ln>
                <a:solidFill>
                  <a:srgbClr val="FFFF00"/>
                </a:solidFill>
                <a:effectLst>
                  <a:outerShdw blurRad="31750" dist="25400" dir="5400000" algn="tl" rotWithShape="0">
                    <a:srgbClr val="000000">
                      <a:alpha val="25000"/>
                    </a:srgbClr>
                  </a:outerShdw>
                </a:effectLst>
                <a:uLnTx/>
                <a:uFillTx/>
                <a:latin typeface="+mn-lt"/>
                <a:ea typeface="+mn-ea"/>
                <a:cs typeface="+mn-cs"/>
              </a:rPr>
              <a:t> ongoing sin and error”</a:t>
            </a:r>
            <a:endParaRPr kumimoji="0" lang="en-US" sz="4000" b="1" i="0" u="none" strike="noStrike" kern="1200" cap="none" spc="0" normalizeH="0" baseline="0" noProof="0" dirty="0" smtClean="0">
              <a:ln>
                <a:noFill/>
              </a:ln>
              <a:solidFill>
                <a:srgbClr val="FFFF00"/>
              </a:solidFill>
              <a:effectLst>
                <a:outerShdw blurRad="31750" dist="25400" dir="5400000" algn="tl" rotWithShape="0">
                  <a:srgbClr val="000000">
                    <a:alpha val="25000"/>
                  </a:srgbClr>
                </a:outerShdw>
              </a:effectLst>
              <a:uLnTx/>
              <a:uFillTx/>
              <a:latin typeface="+mn-lt"/>
              <a:ea typeface="+mn-ea"/>
              <a:cs typeface="+mn-cs"/>
            </a:endParaRPr>
          </a:p>
        </p:txBody>
      </p:sp>
      <p:sp>
        <p:nvSpPr>
          <p:cNvPr id="8" name="Line 6"/>
          <p:cNvSpPr>
            <a:spLocks noChangeShapeType="1"/>
          </p:cNvSpPr>
          <p:nvPr/>
        </p:nvSpPr>
        <p:spPr bwMode="auto">
          <a:xfrm flipV="1">
            <a:off x="1143000" y="1524000"/>
            <a:ext cx="914400" cy="1752600"/>
          </a:xfrm>
          <a:prstGeom prst="line">
            <a:avLst/>
          </a:prstGeom>
          <a:noFill/>
          <a:ln w="127000">
            <a:solidFill>
              <a:srgbClr val="C00000"/>
            </a:solidFill>
            <a:round/>
            <a:headEnd/>
            <a:tailEnd type="triangle" w="med" len="med"/>
          </a:ln>
          <a:effectLst>
            <a:outerShdw dist="35921" dir="2700000" algn="ctr" rotWithShape="0">
              <a:srgbClr val="000000"/>
            </a:outerShdw>
          </a:effectLst>
        </p:spPr>
        <p:txBody>
          <a:bodyPr/>
          <a:lstStyle/>
          <a:p>
            <a:pPr>
              <a:defRPr/>
            </a:pPr>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slide(fromTop)">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slide(fromTop)">
                                      <p:cBhvr>
                                        <p:cTn id="12" dur="500"/>
                                        <p:tgtEl>
                                          <p:spTgt spid="27651">
                                            <p:txEl>
                                              <p:pRg st="1" end="1"/>
                                            </p:txEl>
                                          </p:spTgt>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animEffect transition="in" filter="slide(fromTop)">
                                      <p:cBhvr>
                                        <p:cTn id="15" dur="500"/>
                                        <p:tgtEl>
                                          <p:spTgt spid="27651">
                                            <p:txEl>
                                              <p:pRg st="2" end="2"/>
                                            </p:txEl>
                                          </p:spTgt>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27651">
                                            <p:txEl>
                                              <p:pRg st="3" end="3"/>
                                            </p:txEl>
                                          </p:spTgt>
                                        </p:tgtEl>
                                        <p:attrNameLst>
                                          <p:attrName>style.visibility</p:attrName>
                                        </p:attrNameLst>
                                      </p:cBhvr>
                                      <p:to>
                                        <p:strVal val="visible"/>
                                      </p:to>
                                    </p:set>
                                    <p:animEffect transition="in" filter="slide(fromTop)">
                                      <p:cBhvr>
                                        <p:cTn id="18" dur="500"/>
                                        <p:tgtEl>
                                          <p:spTgt spid="27651">
                                            <p:txEl>
                                              <p:pRg st="3" end="3"/>
                                            </p:txEl>
                                          </p:spTgt>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27651">
                                            <p:txEl>
                                              <p:pRg st="4" end="4"/>
                                            </p:txEl>
                                          </p:spTgt>
                                        </p:tgtEl>
                                        <p:attrNameLst>
                                          <p:attrName>style.visibility</p:attrName>
                                        </p:attrNameLst>
                                      </p:cBhvr>
                                      <p:to>
                                        <p:strVal val="visible"/>
                                      </p:to>
                                    </p:set>
                                    <p:animEffect transition="in" filter="slide(fromTop)">
                                      <p:cBhvr>
                                        <p:cTn id="21" dur="500"/>
                                        <p:tgtEl>
                                          <p:spTgt spid="27651">
                                            <p:txEl>
                                              <p:pRg st="4" end="4"/>
                                            </p:txEl>
                                          </p:spTgt>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27651">
                                            <p:txEl>
                                              <p:pRg st="5" end="5"/>
                                            </p:txEl>
                                          </p:spTgt>
                                        </p:tgtEl>
                                        <p:attrNameLst>
                                          <p:attrName>style.visibility</p:attrName>
                                        </p:attrNameLst>
                                      </p:cBhvr>
                                      <p:to>
                                        <p:strVal val="visible"/>
                                      </p:to>
                                    </p:set>
                                    <p:animEffect transition="in" filter="slide(fromTop)">
                                      <p:cBhvr>
                                        <p:cTn id="24" dur="500"/>
                                        <p:tgtEl>
                                          <p:spTgt spid="27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1905000" y="2057400"/>
            <a:ext cx="7239000" cy="4800600"/>
          </a:xfrm>
        </p:spPr>
        <p:txBody>
          <a:bodyPr/>
          <a:lstStyle/>
          <a:p>
            <a:pPr>
              <a:defRPr/>
            </a:pPr>
            <a:r>
              <a:rPr lang="en-US" sz="36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Truth</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Doctrine &amp; morality </a:t>
            </a:r>
            <a:r>
              <a:rPr lang="en-US" sz="36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do</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affect fellowship, </a:t>
            </a:r>
            <a:r>
              <a:rPr lang="en-US" sz="36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2 </a:t>
            </a:r>
            <a:r>
              <a:rPr lang="en-US" sz="3600" b="1" i="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Jno</a:t>
            </a:r>
            <a:r>
              <a:rPr lang="en-US" sz="36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9</a:t>
            </a:r>
          </a:p>
          <a:p>
            <a:pPr lvl="1">
              <a:defRPr/>
            </a:pP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Doctrinal error, </a:t>
            </a:r>
            <a:r>
              <a:rPr lang="en-US" sz="32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1 Tim. 6:3-5</a:t>
            </a:r>
          </a:p>
          <a:p>
            <a:pPr lvl="1">
              <a:defRPr/>
            </a:pP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Moral sin, </a:t>
            </a:r>
            <a:r>
              <a:rPr lang="en-US" sz="32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2 Tim. 3:1-5</a:t>
            </a:r>
          </a:p>
          <a:p>
            <a:pPr>
              <a:defRPr/>
            </a:pP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Fellowship with God is broken when we </a:t>
            </a:r>
            <a:r>
              <a:rPr lang="en-US" sz="36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teach</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a:t>
            </a:r>
            <a:r>
              <a:rPr lang="en-US" sz="36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practice</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or </a:t>
            </a:r>
            <a:r>
              <a:rPr lang="en-US" sz="36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encourage</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error, </a:t>
            </a:r>
            <a:r>
              <a:rPr lang="en-US" sz="36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1 </a:t>
            </a:r>
            <a:r>
              <a:rPr lang="en-US" sz="3600" b="1" i="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Jno</a:t>
            </a:r>
            <a:r>
              <a:rPr lang="en-US" sz="36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1:5-6; 2:3-6</a:t>
            </a:r>
            <a:endPar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28674" name="Rectangle 2"/>
          <p:cNvSpPr>
            <a:spLocks noGrp="1" noChangeArrowheads="1"/>
          </p:cNvSpPr>
          <p:nvPr>
            <p:ph type="title"/>
          </p:nvPr>
        </p:nvSpPr>
        <p:spPr>
          <a:xfrm>
            <a:off x="1466850" y="0"/>
            <a:ext cx="7677150" cy="1905000"/>
          </a:xfrm>
        </p:spPr>
        <p:style>
          <a:lnRef idx="0">
            <a:schemeClr val="accent3"/>
          </a:lnRef>
          <a:fillRef idx="3">
            <a:schemeClr val="accent3"/>
          </a:fillRef>
          <a:effectRef idx="3">
            <a:schemeClr val="accent3"/>
          </a:effectRef>
          <a:fontRef idx="minor">
            <a:schemeClr val="lt1"/>
          </a:fontRef>
        </p:style>
        <p:txBody>
          <a:bodyPr/>
          <a:lstStyle/>
          <a:p>
            <a:pPr>
              <a:lnSpc>
                <a:spcPct val="90000"/>
              </a:lnSpc>
              <a:defRPr/>
            </a:pPr>
            <a:r>
              <a:rPr lang="en-US" sz="4000" dirty="0" smtClean="0">
                <a:solidFill>
                  <a:srgbClr val="FFFF00"/>
                </a:solidFill>
              </a:rPr>
              <a:t>“Christians may have ongoing fellowship </a:t>
            </a:r>
            <a:r>
              <a:rPr lang="en-US" sz="4000" i="1" u="sng" dirty="0" smtClean="0">
                <a:solidFill>
                  <a:srgbClr val="FFFF00"/>
                </a:solidFill>
              </a:rPr>
              <a:t>in spite of</a:t>
            </a:r>
            <a:r>
              <a:rPr lang="en-US" sz="4000" dirty="0" smtClean="0">
                <a:solidFill>
                  <a:srgbClr val="FFFF00"/>
                </a:solidFill>
              </a:rPr>
              <a:t> ongoing sin and error”</a:t>
            </a:r>
          </a:p>
        </p:txBody>
      </p:sp>
      <p:sp>
        <p:nvSpPr>
          <p:cNvPr id="28676" name="WordArt 4"/>
          <p:cNvSpPr>
            <a:spLocks noChangeArrowheads="1" noChangeShapeType="1" noTextEdit="1"/>
          </p:cNvSpPr>
          <p:nvPr/>
        </p:nvSpPr>
        <p:spPr bwMode="auto">
          <a:xfrm rot="5400000">
            <a:off x="-1714500" y="3009900"/>
            <a:ext cx="4953000" cy="762000"/>
          </a:xfrm>
          <a:prstGeom prst="rect">
            <a:avLst/>
          </a:prstGeom>
        </p:spPr>
        <p:txBody>
          <a:bodyPr vert="wordArtVert" wrap="none" fromWordArt="1">
            <a:prstTxWarp prst="textPlain">
              <a:avLst>
                <a:gd name="adj" fmla="val 50000"/>
              </a:avLst>
            </a:prstTxWarp>
          </a:bodyPr>
          <a:lstStyle/>
          <a:p>
            <a:pPr algn="ctr" fontAlgn="auto"/>
            <a:r>
              <a:rPr lang="en-US" sz="3200" b="1" kern="1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Batavia"/>
              </a:rPr>
              <a:t>False</a:t>
            </a:r>
          </a:p>
        </p:txBody>
      </p:sp>
      <p:sp>
        <p:nvSpPr>
          <p:cNvPr id="28678" name="Line 6"/>
          <p:cNvSpPr>
            <a:spLocks noChangeShapeType="1"/>
          </p:cNvSpPr>
          <p:nvPr/>
        </p:nvSpPr>
        <p:spPr bwMode="auto">
          <a:xfrm flipV="1">
            <a:off x="1143000" y="1524000"/>
            <a:ext cx="914400" cy="1752600"/>
          </a:xfrm>
          <a:prstGeom prst="line">
            <a:avLst/>
          </a:prstGeom>
          <a:noFill/>
          <a:ln w="127000">
            <a:solidFill>
              <a:srgbClr val="C00000"/>
            </a:solidFill>
            <a:round/>
            <a:headEnd/>
            <a:tailEnd type="triangle" w="med" len="med"/>
          </a:ln>
          <a:effectLst>
            <a:outerShdw dist="35921" dir="2700000" algn="ctr" rotWithShape="0">
              <a:srgbClr val="000000"/>
            </a:outerShdw>
          </a:effectLst>
        </p:spPr>
        <p:txBody>
          <a:bodyPr/>
          <a:lstStyle/>
          <a:p>
            <a:pPr>
              <a:defRPr/>
            </a:pPr>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slide(fromTop)">
                                      <p:cBhvr>
                                        <p:cTn id="7" dur="500"/>
                                        <p:tgtEl>
                                          <p:spTgt spid="286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slide(fromTop)">
                                      <p:cBhvr>
                                        <p:cTn id="12" dur="500"/>
                                        <p:tgtEl>
                                          <p:spTgt spid="286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8675">
                                            <p:txEl>
                                              <p:pRg st="3" end="3"/>
                                            </p:txEl>
                                          </p:spTgt>
                                        </p:tgtEl>
                                        <p:attrNameLst>
                                          <p:attrName>style.visibility</p:attrName>
                                        </p:attrNameLst>
                                      </p:cBhvr>
                                      <p:to>
                                        <p:strVal val="visible"/>
                                      </p:to>
                                    </p:set>
                                    <p:animEffect transition="in" filter="slide(fromTop)">
                                      <p:cBhvr>
                                        <p:cTn id="17"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1905000" y="2057400"/>
            <a:ext cx="7239000" cy="4800600"/>
          </a:xfrm>
        </p:spPr>
        <p:txBody>
          <a:bodyPr/>
          <a:lstStyle/>
          <a:p>
            <a:pPr>
              <a:lnSpc>
                <a:spcPct val="90000"/>
              </a:lnSpc>
              <a:defRPr/>
            </a:pP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Do not have fellowship with those who are in sin or error</a:t>
            </a:r>
          </a:p>
          <a:p>
            <a:pPr lvl="1">
              <a:lnSpc>
                <a:spcPct val="90000"/>
              </a:lnSpc>
              <a:defRPr/>
            </a:pP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Do not receive them, or you have fellowship with their evil,</a:t>
            </a:r>
            <a:r>
              <a:rPr lang="en-US" sz="32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2 Jn. 10-11</a:t>
            </a:r>
          </a:p>
          <a:p>
            <a:pPr lvl="1">
              <a:lnSpc>
                <a:spcPct val="90000"/>
              </a:lnSpc>
              <a:defRPr/>
            </a:pP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Do not be deceived … do not be partakers,</a:t>
            </a:r>
            <a:r>
              <a:rPr lang="en-US" sz="32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Eph. 5:6-7</a:t>
            </a:r>
          </a:p>
          <a:p>
            <a:pPr lvl="1">
              <a:lnSpc>
                <a:spcPct val="90000"/>
              </a:lnSpc>
              <a:defRPr/>
            </a:pP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Have no fellowship with,</a:t>
            </a:r>
            <a:r>
              <a:rPr lang="en-US" sz="32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Eph. 5:11</a:t>
            </a:r>
          </a:p>
        </p:txBody>
      </p:sp>
      <p:sp>
        <p:nvSpPr>
          <p:cNvPr id="29700" name="WordArt 4"/>
          <p:cNvSpPr>
            <a:spLocks noChangeArrowheads="1" noChangeShapeType="1" noTextEdit="1"/>
          </p:cNvSpPr>
          <p:nvPr/>
        </p:nvSpPr>
        <p:spPr bwMode="auto">
          <a:xfrm rot="5400000">
            <a:off x="-1714500" y="3009900"/>
            <a:ext cx="4953000" cy="762000"/>
          </a:xfrm>
          <a:prstGeom prst="rect">
            <a:avLst/>
          </a:prstGeom>
        </p:spPr>
        <p:txBody>
          <a:bodyPr vert="wordArtVert" wrap="none" fromWordArt="1">
            <a:prstTxWarp prst="textPlain">
              <a:avLst>
                <a:gd name="adj" fmla="val 50000"/>
              </a:avLst>
            </a:prstTxWarp>
          </a:bodyPr>
          <a:lstStyle/>
          <a:p>
            <a:pPr algn="ctr" fontAlgn="auto"/>
            <a:r>
              <a:rPr lang="en-US" sz="3200" b="1" kern="1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Batavia"/>
              </a:rPr>
              <a:t>False</a:t>
            </a:r>
            <a:endParaRPr lang="en-US" sz="3200" kern="10" dirty="0">
              <a:ln w="9525">
                <a:solidFill>
                  <a:srgbClr val="000000"/>
                </a:solidFill>
                <a:round/>
                <a:headEnd/>
                <a:tailEnd/>
              </a:ln>
              <a:solidFill>
                <a:srgbClr val="C00000"/>
              </a:solidFill>
              <a:latin typeface="Batavia"/>
            </a:endParaRPr>
          </a:p>
        </p:txBody>
      </p:sp>
      <p:sp>
        <p:nvSpPr>
          <p:cNvPr id="6" name="Title 5"/>
          <p:cNvSpPr>
            <a:spLocks noGrp="1"/>
          </p:cNvSpPr>
          <p:nvPr>
            <p:ph type="title"/>
          </p:nvPr>
        </p:nvSpPr>
        <p:spPr/>
        <p:txBody>
          <a:bodyPr/>
          <a:lstStyle/>
          <a:p>
            <a:endParaRPr lang="en-US"/>
          </a:p>
        </p:txBody>
      </p:sp>
      <p:sp>
        <p:nvSpPr>
          <p:cNvPr id="7" name="Rectangle 2"/>
          <p:cNvSpPr txBox="1">
            <a:spLocks noChangeArrowheads="1"/>
          </p:cNvSpPr>
          <p:nvPr/>
        </p:nvSpPr>
        <p:spPr>
          <a:xfrm>
            <a:off x="1466850" y="0"/>
            <a:ext cx="7677150" cy="1905000"/>
          </a:xfrm>
          <a:prstGeom prst="rect">
            <a:avLst/>
          </a:prstGeom>
        </p:spPr>
        <p:style>
          <a:lnRef idx="0">
            <a:schemeClr val="accent3"/>
          </a:lnRef>
          <a:fillRef idx="3">
            <a:schemeClr val="accent3"/>
          </a:fillRef>
          <a:effectRef idx="3">
            <a:schemeClr val="accent3"/>
          </a:effectRef>
          <a:fontRef idx="minor">
            <a:schemeClr val="lt1"/>
          </a:fontRef>
        </p:style>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smtClean="0">
                <a:ln>
                  <a:noFill/>
                </a:ln>
                <a:solidFill>
                  <a:srgbClr val="FFFF00"/>
                </a:solidFill>
                <a:effectLst>
                  <a:outerShdw blurRad="31750" dist="25400" dir="5400000" algn="tl" rotWithShape="0">
                    <a:srgbClr val="000000">
                      <a:alpha val="25000"/>
                    </a:srgbClr>
                  </a:outerShdw>
                </a:effectLst>
                <a:uLnTx/>
                <a:uFillTx/>
                <a:latin typeface="+mn-lt"/>
                <a:ea typeface="+mn-ea"/>
                <a:cs typeface="+mn-cs"/>
              </a:rPr>
              <a:t>“Christians may have ongoing fellowship </a:t>
            </a:r>
            <a:r>
              <a:rPr kumimoji="0" lang="en-US" sz="4000" b="1" i="1" u="sng" strike="noStrike" kern="1200" cap="none" spc="0" normalizeH="0" baseline="0" noProof="0" smtClean="0">
                <a:ln>
                  <a:noFill/>
                </a:ln>
                <a:solidFill>
                  <a:srgbClr val="FFFF00"/>
                </a:solidFill>
                <a:effectLst>
                  <a:outerShdw blurRad="31750" dist="25400" dir="5400000" algn="tl" rotWithShape="0">
                    <a:srgbClr val="000000">
                      <a:alpha val="25000"/>
                    </a:srgbClr>
                  </a:outerShdw>
                </a:effectLst>
                <a:uLnTx/>
                <a:uFillTx/>
                <a:latin typeface="+mn-lt"/>
                <a:ea typeface="+mn-ea"/>
                <a:cs typeface="+mn-cs"/>
              </a:rPr>
              <a:t>in spite of</a:t>
            </a:r>
            <a:r>
              <a:rPr kumimoji="0" lang="en-US" sz="4000" b="1" i="0" u="none" strike="noStrike" kern="1200" cap="none" spc="0" normalizeH="0" baseline="0" noProof="0" smtClean="0">
                <a:ln>
                  <a:noFill/>
                </a:ln>
                <a:solidFill>
                  <a:srgbClr val="FFFF00"/>
                </a:solidFill>
                <a:effectLst>
                  <a:outerShdw blurRad="31750" dist="25400" dir="5400000" algn="tl" rotWithShape="0">
                    <a:srgbClr val="000000">
                      <a:alpha val="25000"/>
                    </a:srgbClr>
                  </a:outerShdw>
                </a:effectLst>
                <a:uLnTx/>
                <a:uFillTx/>
                <a:latin typeface="+mn-lt"/>
                <a:ea typeface="+mn-ea"/>
                <a:cs typeface="+mn-cs"/>
              </a:rPr>
              <a:t> ongoing sin and error”</a:t>
            </a:r>
            <a:endParaRPr kumimoji="0" lang="en-US" sz="4000" b="1" i="0" u="none" strike="noStrike" kern="1200" cap="none" spc="0" normalizeH="0" baseline="0" noProof="0" dirty="0" smtClean="0">
              <a:ln>
                <a:noFill/>
              </a:ln>
              <a:solidFill>
                <a:srgbClr val="FFFF00"/>
              </a:solidFill>
              <a:effectLst>
                <a:outerShdw blurRad="31750" dist="25400" dir="5400000" algn="tl" rotWithShape="0">
                  <a:srgbClr val="000000">
                    <a:alpha val="25000"/>
                  </a:srgbClr>
                </a:outerShdw>
              </a:effectLst>
              <a:uLnTx/>
              <a:uFillTx/>
              <a:latin typeface="+mn-lt"/>
              <a:ea typeface="+mn-ea"/>
              <a:cs typeface="+mn-cs"/>
            </a:endParaRPr>
          </a:p>
        </p:txBody>
      </p:sp>
      <p:sp>
        <p:nvSpPr>
          <p:cNvPr id="8" name="Line 6"/>
          <p:cNvSpPr>
            <a:spLocks noChangeShapeType="1"/>
          </p:cNvSpPr>
          <p:nvPr/>
        </p:nvSpPr>
        <p:spPr bwMode="auto">
          <a:xfrm flipV="1">
            <a:off x="1143000" y="1524000"/>
            <a:ext cx="914400" cy="1752600"/>
          </a:xfrm>
          <a:prstGeom prst="line">
            <a:avLst/>
          </a:prstGeom>
          <a:noFill/>
          <a:ln w="127000">
            <a:solidFill>
              <a:srgbClr val="C00000"/>
            </a:solidFill>
            <a:round/>
            <a:headEnd/>
            <a:tailEnd type="triangle" w="med" len="med"/>
          </a:ln>
          <a:effectLst>
            <a:outerShdw dist="35921" dir="2700000" algn="ctr" rotWithShape="0">
              <a:srgbClr val="000000"/>
            </a:outerShdw>
          </a:effectLst>
        </p:spPr>
        <p:txBody>
          <a:bodyPr/>
          <a:lstStyle/>
          <a:p>
            <a:pPr>
              <a:defRPr/>
            </a:pPr>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slide(fromTop)">
                                      <p:cBhvr>
                                        <p:cTn id="7" dur="500"/>
                                        <p:tgtEl>
                                          <p:spTgt spid="296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slide(fromTop)">
                                      <p:cBhvr>
                                        <p:cTn id="12" dur="500"/>
                                        <p:tgtEl>
                                          <p:spTgt spid="296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animEffect transition="in" filter="slide(fromTop)">
                                      <p:cBhvr>
                                        <p:cTn id="17" dur="5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1828800" y="2133600"/>
            <a:ext cx="7315200" cy="4724400"/>
          </a:xfrm>
        </p:spPr>
        <p:txBody>
          <a:bodyPr/>
          <a:lstStyle/>
          <a:p>
            <a:pPr indent="-177800">
              <a:lnSpc>
                <a:spcPct val="90000"/>
              </a:lnSpc>
              <a:defRPr/>
            </a:pP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We cannot have open-ended fellowship with ongoing sin and error…</a:t>
            </a:r>
          </a:p>
          <a:p>
            <a:pPr lvl="1">
              <a:lnSpc>
                <a:spcPct val="90000"/>
              </a:lnSpc>
              <a:defRPr/>
            </a:pP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Plan of salvation?  </a:t>
            </a:r>
          </a:p>
          <a:p>
            <a:pPr lvl="1">
              <a:lnSpc>
                <a:spcPct val="90000"/>
              </a:lnSpc>
              <a:defRPr/>
            </a:pP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Musical instruments in worship?</a:t>
            </a:r>
          </a:p>
          <a:p>
            <a:pPr lvl="1">
              <a:lnSpc>
                <a:spcPct val="90000"/>
              </a:lnSpc>
              <a:defRPr/>
            </a:pP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Church support of human organizations?</a:t>
            </a:r>
          </a:p>
        </p:txBody>
      </p:sp>
      <p:sp>
        <p:nvSpPr>
          <p:cNvPr id="30724" name="WordArt 4"/>
          <p:cNvSpPr>
            <a:spLocks noChangeArrowheads="1" noChangeShapeType="1" noTextEdit="1"/>
          </p:cNvSpPr>
          <p:nvPr/>
        </p:nvSpPr>
        <p:spPr bwMode="auto">
          <a:xfrm rot="5400000">
            <a:off x="-1714500" y="3009900"/>
            <a:ext cx="4953000" cy="762000"/>
          </a:xfrm>
          <a:prstGeom prst="rect">
            <a:avLst/>
          </a:prstGeom>
          <a:ln>
            <a:noFill/>
          </a:ln>
        </p:spPr>
        <p:txBody>
          <a:bodyPr vert="wordArtVert" wrap="none" fromWordArt="1">
            <a:prstTxWarp prst="textPlain">
              <a:avLst>
                <a:gd name="adj" fmla="val 50000"/>
              </a:avLst>
            </a:prstTxWarp>
          </a:bodyPr>
          <a:lstStyle/>
          <a:p>
            <a:pPr algn="ctr" fontAlgn="auto"/>
            <a:r>
              <a:rPr lang="en-US" sz="3200" b="1" kern="1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Batavia"/>
              </a:rPr>
              <a:t>False</a:t>
            </a:r>
          </a:p>
        </p:txBody>
      </p:sp>
      <p:sp>
        <p:nvSpPr>
          <p:cNvPr id="6" name="Title 5"/>
          <p:cNvSpPr>
            <a:spLocks noGrp="1"/>
          </p:cNvSpPr>
          <p:nvPr>
            <p:ph type="title"/>
          </p:nvPr>
        </p:nvSpPr>
        <p:spPr/>
        <p:txBody>
          <a:bodyPr/>
          <a:lstStyle/>
          <a:p>
            <a:endParaRPr lang="en-US"/>
          </a:p>
        </p:txBody>
      </p:sp>
      <p:sp>
        <p:nvSpPr>
          <p:cNvPr id="7" name="Rectangle 2"/>
          <p:cNvSpPr txBox="1">
            <a:spLocks noChangeArrowheads="1"/>
          </p:cNvSpPr>
          <p:nvPr/>
        </p:nvSpPr>
        <p:spPr>
          <a:xfrm>
            <a:off x="1466850" y="0"/>
            <a:ext cx="7677150" cy="1905000"/>
          </a:xfrm>
          <a:prstGeom prst="rect">
            <a:avLst/>
          </a:prstGeom>
        </p:spPr>
        <p:style>
          <a:lnRef idx="0">
            <a:schemeClr val="accent3"/>
          </a:lnRef>
          <a:fillRef idx="3">
            <a:schemeClr val="accent3"/>
          </a:fillRef>
          <a:effectRef idx="3">
            <a:schemeClr val="accent3"/>
          </a:effectRef>
          <a:fontRef idx="minor">
            <a:schemeClr val="lt1"/>
          </a:fontRef>
        </p:style>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smtClean="0">
                <a:ln>
                  <a:noFill/>
                </a:ln>
                <a:solidFill>
                  <a:srgbClr val="FFFF00"/>
                </a:solidFill>
                <a:effectLst>
                  <a:outerShdw blurRad="31750" dist="25400" dir="5400000" algn="tl" rotWithShape="0">
                    <a:srgbClr val="000000">
                      <a:alpha val="25000"/>
                    </a:srgbClr>
                  </a:outerShdw>
                </a:effectLst>
                <a:uLnTx/>
                <a:uFillTx/>
                <a:latin typeface="+mn-lt"/>
                <a:ea typeface="+mn-ea"/>
                <a:cs typeface="+mn-cs"/>
              </a:rPr>
              <a:t>“Christians may have ongoing fellowship </a:t>
            </a:r>
            <a:r>
              <a:rPr kumimoji="0" lang="en-US" sz="4000" b="1" i="1" u="sng" strike="noStrike" kern="1200" cap="none" spc="0" normalizeH="0" baseline="0" noProof="0" smtClean="0">
                <a:ln>
                  <a:noFill/>
                </a:ln>
                <a:solidFill>
                  <a:srgbClr val="FFFF00"/>
                </a:solidFill>
                <a:effectLst>
                  <a:outerShdw blurRad="31750" dist="25400" dir="5400000" algn="tl" rotWithShape="0">
                    <a:srgbClr val="000000">
                      <a:alpha val="25000"/>
                    </a:srgbClr>
                  </a:outerShdw>
                </a:effectLst>
                <a:uLnTx/>
                <a:uFillTx/>
                <a:latin typeface="+mn-lt"/>
                <a:ea typeface="+mn-ea"/>
                <a:cs typeface="+mn-cs"/>
              </a:rPr>
              <a:t>in spite of</a:t>
            </a:r>
            <a:r>
              <a:rPr kumimoji="0" lang="en-US" sz="4000" b="1" i="0" u="none" strike="noStrike" kern="1200" cap="none" spc="0" normalizeH="0" baseline="0" noProof="0" smtClean="0">
                <a:ln>
                  <a:noFill/>
                </a:ln>
                <a:solidFill>
                  <a:srgbClr val="FFFF00"/>
                </a:solidFill>
                <a:effectLst>
                  <a:outerShdw blurRad="31750" dist="25400" dir="5400000" algn="tl" rotWithShape="0">
                    <a:srgbClr val="000000">
                      <a:alpha val="25000"/>
                    </a:srgbClr>
                  </a:outerShdw>
                </a:effectLst>
                <a:uLnTx/>
                <a:uFillTx/>
                <a:latin typeface="+mn-lt"/>
                <a:ea typeface="+mn-ea"/>
                <a:cs typeface="+mn-cs"/>
              </a:rPr>
              <a:t> ongoing sin and error”</a:t>
            </a:r>
            <a:endParaRPr kumimoji="0" lang="en-US" sz="4000" b="1" i="0" u="none" strike="noStrike" kern="1200" cap="none" spc="0" normalizeH="0" baseline="0" noProof="0" dirty="0" smtClean="0">
              <a:ln>
                <a:noFill/>
              </a:ln>
              <a:solidFill>
                <a:srgbClr val="FFFF00"/>
              </a:solidFill>
              <a:effectLst>
                <a:outerShdw blurRad="31750" dist="25400" dir="5400000" algn="tl" rotWithShape="0">
                  <a:srgbClr val="000000">
                    <a:alpha val="25000"/>
                  </a:srgbClr>
                </a:outerShdw>
              </a:effectLst>
              <a:uLnTx/>
              <a:uFillTx/>
              <a:latin typeface="+mn-lt"/>
              <a:ea typeface="+mn-ea"/>
              <a:cs typeface="+mn-cs"/>
            </a:endParaRPr>
          </a:p>
        </p:txBody>
      </p:sp>
      <p:sp>
        <p:nvSpPr>
          <p:cNvPr id="8" name="Line 6"/>
          <p:cNvSpPr>
            <a:spLocks noChangeShapeType="1"/>
          </p:cNvSpPr>
          <p:nvPr/>
        </p:nvSpPr>
        <p:spPr bwMode="auto">
          <a:xfrm flipV="1">
            <a:off x="1143000" y="1524000"/>
            <a:ext cx="914400" cy="1752600"/>
          </a:xfrm>
          <a:prstGeom prst="line">
            <a:avLst/>
          </a:prstGeom>
          <a:noFill/>
          <a:ln w="127000">
            <a:solidFill>
              <a:srgbClr val="C00000"/>
            </a:solidFill>
            <a:round/>
            <a:headEnd/>
            <a:tailEnd type="triangle" w="med" len="med"/>
          </a:ln>
          <a:effectLst>
            <a:outerShdw dist="35921" dir="2700000" algn="ctr" rotWithShape="0">
              <a:srgbClr val="000000"/>
            </a:outerShdw>
          </a:effectLst>
        </p:spPr>
        <p:txBody>
          <a:bodyPr/>
          <a:lstStyle/>
          <a:p>
            <a:pPr>
              <a:defRPr/>
            </a:pPr>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slide(fromTop)">
                                      <p:cBhvr>
                                        <p:cTn id="7" dur="500"/>
                                        <p:tgtEl>
                                          <p:spTgt spid="307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slide(fromTop)">
                                      <p:cBhvr>
                                        <p:cTn id="12" dur="500"/>
                                        <p:tgtEl>
                                          <p:spTgt spid="307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0723">
                                            <p:txEl>
                                              <p:pRg st="3" end="3"/>
                                            </p:txEl>
                                          </p:spTgt>
                                        </p:tgtEl>
                                        <p:attrNameLst>
                                          <p:attrName>style.visibility</p:attrName>
                                        </p:attrNameLst>
                                      </p:cBhvr>
                                      <p:to>
                                        <p:strVal val="visible"/>
                                      </p:to>
                                    </p:set>
                                    <p:animEffect transition="in" filter="slide(fromTop)">
                                      <p:cBhvr>
                                        <p:cTn id="17"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466850" y="76200"/>
            <a:ext cx="7383463" cy="533400"/>
          </a:xfrm>
        </p:spPr>
        <p:style>
          <a:lnRef idx="2">
            <a:schemeClr val="accent6"/>
          </a:lnRef>
          <a:fillRef idx="1">
            <a:schemeClr val="lt1"/>
          </a:fillRef>
          <a:effectRef idx="0">
            <a:schemeClr val="accent6"/>
          </a:effectRef>
          <a:fontRef idx="minor">
            <a:schemeClr val="dk1"/>
          </a:fontRef>
        </p:style>
        <p:txBody>
          <a:bodyPr/>
          <a:lstStyle/>
          <a:p>
            <a:pPr>
              <a:defRPr/>
            </a:pPr>
            <a:r>
              <a:rPr lang="en-US" sz="3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John 1:1-7</a:t>
            </a:r>
          </a:p>
        </p:txBody>
      </p:sp>
      <p:sp>
        <p:nvSpPr>
          <p:cNvPr id="3075" name="Rectangle 3"/>
          <p:cNvSpPr>
            <a:spLocks noGrp="1" noChangeArrowheads="1"/>
          </p:cNvSpPr>
          <p:nvPr>
            <p:ph type="body" idx="1"/>
          </p:nvPr>
        </p:nvSpPr>
        <p:spPr>
          <a:xfrm>
            <a:off x="1466850" y="609600"/>
            <a:ext cx="7383463" cy="2133600"/>
          </a:xfrm>
          <a:solidFill>
            <a:srgbClr val="000000"/>
          </a:solidFill>
        </p:spPr>
        <p:txBody>
          <a:bodyPr/>
          <a:lstStyle/>
          <a:p>
            <a:pPr marL="0">
              <a:lnSpc>
                <a:spcPct val="80000"/>
              </a:lnSpc>
              <a:buNone/>
            </a:pPr>
            <a:r>
              <a:rPr lang="en-US" sz="3400" b="1" dirty="0" smtClean="0"/>
              <a:t>“</a:t>
            </a:r>
            <a:r>
              <a:rPr lang="en-US" sz="3400" b="1" i="1" baseline="30000" dirty="0" smtClean="0"/>
              <a:t>3</a:t>
            </a:r>
            <a:r>
              <a:rPr lang="en-US" sz="3400" b="1" i="1" dirty="0" smtClean="0"/>
              <a:t> </a:t>
            </a:r>
            <a:r>
              <a:rPr lang="en-US" sz="3400" b="1" dirty="0" smtClean="0"/>
              <a:t>that which we have seen and heard we </a:t>
            </a:r>
            <a:r>
              <a:rPr lang="en-US" sz="3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declare </a:t>
            </a:r>
            <a:r>
              <a:rPr lang="en-US" sz="3400" b="1" dirty="0" smtClean="0"/>
              <a:t>to you, that </a:t>
            </a:r>
            <a:r>
              <a:rPr lang="en-US" sz="3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you also may </a:t>
            </a:r>
            <a:r>
              <a:rPr lang="en-US" sz="3400" b="1" dirty="0" smtClean="0"/>
              <a:t>have </a:t>
            </a:r>
            <a:r>
              <a:rPr lang="en-US" sz="3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fellowship </a:t>
            </a:r>
            <a:r>
              <a:rPr lang="en-US" sz="3400" b="1" dirty="0" smtClean="0"/>
              <a:t>with </a:t>
            </a:r>
            <a:r>
              <a:rPr lang="en-US" sz="3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us</a:t>
            </a:r>
            <a:r>
              <a:rPr lang="en-US" sz="3400" b="1" dirty="0" smtClean="0"/>
              <a:t>; and truly our fellowship </a:t>
            </a:r>
            <a:r>
              <a:rPr lang="en-US" sz="3400" b="1" i="1" dirty="0" smtClean="0"/>
              <a:t>is </a:t>
            </a:r>
            <a:r>
              <a:rPr lang="en-US" sz="3400" b="1" dirty="0" smtClean="0"/>
              <a:t>with the </a:t>
            </a:r>
            <a:r>
              <a:rPr lang="en-US" sz="3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Father </a:t>
            </a:r>
            <a:r>
              <a:rPr lang="en-US" sz="3400" b="1" dirty="0" smtClean="0"/>
              <a:t>and with </a:t>
            </a:r>
            <a:r>
              <a:rPr lang="en-US" sz="3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His Son Jesus Christ</a:t>
            </a:r>
            <a:r>
              <a:rPr lang="en-US" sz="3400" b="1" dirty="0" smtClean="0"/>
              <a:t>.</a:t>
            </a:r>
            <a:r>
              <a:rPr lang="en-US" sz="3400" b="1" i="1" dirty="0" smtClean="0"/>
              <a:t>”</a:t>
            </a:r>
            <a:endParaRPr lang="en-US" sz="3400" b="1" dirty="0" smtClean="0"/>
          </a:p>
          <a:p>
            <a:pPr marL="0">
              <a:lnSpc>
                <a:spcPct val="80000"/>
              </a:lnSpc>
              <a:buNone/>
            </a:pPr>
            <a:endParaRPr lang="en-US" sz="3400" b="1" dirty="0" smtClean="0"/>
          </a:p>
        </p:txBody>
      </p:sp>
      <p:sp>
        <p:nvSpPr>
          <p:cNvPr id="4" name="TextBox 3"/>
          <p:cNvSpPr txBox="1"/>
          <p:nvPr/>
        </p:nvSpPr>
        <p:spPr>
          <a:xfrm>
            <a:off x="152400" y="3353812"/>
            <a:ext cx="4572000" cy="2677656"/>
          </a:xfrm>
          <a:prstGeom prst="rect">
            <a:avLst/>
          </a:prstGeom>
          <a:solidFill>
            <a:srgbClr val="00000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 indent="-274320">
              <a:buFont typeface="Arial" pitchFamily="34" charset="0"/>
              <a:buChar char="•"/>
            </a:pPr>
            <a:r>
              <a:rPr lang="en-US" dirty="0" smtClean="0">
                <a:solidFill>
                  <a:schemeClr val="bg1">
                    <a:lumMod val="20000"/>
                    <a:lumOff val="80000"/>
                  </a:schemeClr>
                </a:solidFill>
              </a:rPr>
              <a:t>The “revelation” of truth needs declared</a:t>
            </a:r>
          </a:p>
          <a:p>
            <a:pPr marL="91440" indent="-274320">
              <a:buFont typeface="Arial" pitchFamily="34" charset="0"/>
              <a:buChar char="•"/>
            </a:pPr>
            <a:r>
              <a:rPr lang="en-US" dirty="0" smtClean="0">
                <a:solidFill>
                  <a:schemeClr val="bg1">
                    <a:lumMod val="20000"/>
                    <a:lumOff val="80000"/>
                  </a:schemeClr>
                </a:solidFill>
              </a:rPr>
              <a:t>It is the BASIS for fellowship</a:t>
            </a:r>
          </a:p>
          <a:p>
            <a:pPr marL="91440" indent="-274320">
              <a:buFont typeface="Arial" pitchFamily="34" charset="0"/>
              <a:buChar char="•"/>
            </a:pPr>
            <a:r>
              <a:rPr lang="en-US" dirty="0" smtClean="0">
                <a:solidFill>
                  <a:schemeClr val="bg1">
                    <a:lumMod val="20000"/>
                    <a:lumOff val="80000"/>
                  </a:schemeClr>
                </a:solidFill>
              </a:rPr>
              <a:t>“Fellowship” is something to seek after; not automatically assumed</a:t>
            </a:r>
          </a:p>
          <a:p>
            <a:pPr marL="91440" lvl="1" indent="-274320">
              <a:buFont typeface="Arial" pitchFamily="34" charset="0"/>
              <a:buChar char="•"/>
            </a:pPr>
            <a:r>
              <a:rPr lang="en-US" i="1" dirty="0" smtClean="0">
                <a:solidFill>
                  <a:schemeClr val="bg1">
                    <a:lumMod val="20000"/>
                    <a:lumOff val="80000"/>
                  </a:schemeClr>
                </a:solidFill>
              </a:rPr>
              <a:t>“that you may have fellowship”</a:t>
            </a:r>
          </a:p>
        </p:txBody>
      </p:sp>
      <p:sp>
        <p:nvSpPr>
          <p:cNvPr id="5" name="Isosceles Triangle 4"/>
          <p:cNvSpPr/>
          <p:nvPr/>
        </p:nvSpPr>
        <p:spPr bwMode="auto">
          <a:xfrm>
            <a:off x="6358594" y="3780040"/>
            <a:ext cx="1922117" cy="2500064"/>
          </a:xfrm>
          <a:prstGeom prst="triangle">
            <a:avLst/>
          </a:prstGeom>
          <a:solidFill>
            <a:schemeClr val="accent5">
              <a:lumMod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 name="TextBox 5"/>
          <p:cNvSpPr txBox="1"/>
          <p:nvPr/>
        </p:nvSpPr>
        <p:spPr>
          <a:xfrm>
            <a:off x="5528457" y="6007008"/>
            <a:ext cx="1024743" cy="540960"/>
          </a:xfrm>
          <a:prstGeom prst="rect">
            <a:avLst/>
          </a:prstGeom>
          <a:noFill/>
        </p:spPr>
        <p:txBody>
          <a:bodyPr wrap="none" rtlCol="0">
            <a:spAutoFit/>
          </a:bodyPr>
          <a:lstStyle/>
          <a:p>
            <a:r>
              <a:rPr lang="en-US" dirty="0" smtClean="0">
                <a:latin typeface="Subpear" pitchFamily="2" charset="0"/>
              </a:rPr>
              <a:t>YOU</a:t>
            </a:r>
            <a:endParaRPr lang="en-US" dirty="0">
              <a:latin typeface="Subpear" pitchFamily="2" charset="0"/>
            </a:endParaRPr>
          </a:p>
        </p:txBody>
      </p:sp>
      <p:sp>
        <p:nvSpPr>
          <p:cNvPr id="7" name="TextBox 6"/>
          <p:cNvSpPr txBox="1"/>
          <p:nvPr/>
        </p:nvSpPr>
        <p:spPr>
          <a:xfrm>
            <a:off x="8280711" y="6012240"/>
            <a:ext cx="710889" cy="540960"/>
          </a:xfrm>
          <a:prstGeom prst="rect">
            <a:avLst/>
          </a:prstGeom>
          <a:noFill/>
        </p:spPr>
        <p:txBody>
          <a:bodyPr wrap="none" rtlCol="0">
            <a:spAutoFit/>
          </a:bodyPr>
          <a:lstStyle/>
          <a:p>
            <a:r>
              <a:rPr lang="en-US" dirty="0" smtClean="0">
                <a:latin typeface="Subpear" pitchFamily="2" charset="0"/>
              </a:rPr>
              <a:t>US</a:t>
            </a:r>
            <a:endParaRPr lang="en-US" dirty="0">
              <a:latin typeface="Subpear" pitchFamily="2" charset="0"/>
            </a:endParaRPr>
          </a:p>
        </p:txBody>
      </p:sp>
      <p:sp>
        <p:nvSpPr>
          <p:cNvPr id="8" name="TextBox 7"/>
          <p:cNvSpPr txBox="1"/>
          <p:nvPr/>
        </p:nvSpPr>
        <p:spPr>
          <a:xfrm>
            <a:off x="6676295" y="2895600"/>
            <a:ext cx="1338572" cy="830997"/>
          </a:xfrm>
          <a:prstGeom prst="rect">
            <a:avLst/>
          </a:prstGeom>
          <a:noFill/>
        </p:spPr>
        <p:txBody>
          <a:bodyPr wrap="none" rtlCol="0">
            <a:spAutoFit/>
          </a:bodyPr>
          <a:lstStyle/>
          <a:p>
            <a:pPr algn="ctr"/>
            <a:r>
              <a:rPr lang="en-US" dirty="0" smtClean="0">
                <a:latin typeface="Subpear" pitchFamily="2" charset="0"/>
              </a:rPr>
              <a:t>FATHER</a:t>
            </a:r>
          </a:p>
          <a:p>
            <a:pPr algn="ctr"/>
            <a:r>
              <a:rPr lang="en-US" dirty="0" smtClean="0">
                <a:latin typeface="Subpear" pitchFamily="2" charset="0"/>
              </a:rPr>
              <a:t>&amp; SON</a:t>
            </a:r>
            <a:endParaRPr lang="en-US" dirty="0">
              <a:latin typeface="Subpear" pitchFamily="2" charset="0"/>
            </a:endParaRPr>
          </a:p>
        </p:txBody>
      </p:sp>
      <p:sp>
        <p:nvSpPr>
          <p:cNvPr id="9" name="TextBox 8"/>
          <p:cNvSpPr txBox="1"/>
          <p:nvPr/>
        </p:nvSpPr>
        <p:spPr>
          <a:xfrm>
            <a:off x="6563436" y="5029200"/>
            <a:ext cx="1518364"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b="1" dirty="0" smtClean="0">
                <a:ln w="50800"/>
                <a:solidFill>
                  <a:schemeClr val="bg1">
                    <a:shade val="50000"/>
                  </a:schemeClr>
                </a:solidFill>
              </a:rPr>
              <a:t>fellowship</a:t>
            </a:r>
            <a:endParaRPr lang="en-US" b="1" dirty="0">
              <a:ln w="50800"/>
              <a:solidFill>
                <a:schemeClr val="bg1">
                  <a:shade val="50000"/>
                </a:schemeClr>
              </a:solidFill>
            </a:endParaRPr>
          </a:p>
        </p:txBody>
      </p:sp>
      <p:cxnSp>
        <p:nvCxnSpPr>
          <p:cNvPr id="11" name="Straight Arrow Connector 10"/>
          <p:cNvCxnSpPr/>
          <p:nvPr/>
        </p:nvCxnSpPr>
        <p:spPr bwMode="auto">
          <a:xfrm rot="16200000" flipH="1">
            <a:off x="7524004" y="4440734"/>
            <a:ext cx="1696472" cy="732235"/>
          </a:xfrm>
          <a:prstGeom prst="straightConnector1">
            <a:avLst/>
          </a:prstGeom>
          <a:solidFill>
            <a:schemeClr val="accent1"/>
          </a:solidFill>
          <a:ln w="28575" cap="flat" cmpd="sng" algn="ctr">
            <a:solidFill>
              <a:schemeClr val="tx1"/>
            </a:solidFill>
            <a:prstDash val="solid"/>
            <a:round/>
            <a:headEnd type="arrow"/>
            <a:tailEnd type="arrow"/>
          </a:ln>
          <a:effectLst/>
        </p:spPr>
      </p:cxnSp>
      <p:cxnSp>
        <p:nvCxnSpPr>
          <p:cNvPr id="13" name="Straight Arrow Connector 12"/>
          <p:cNvCxnSpPr/>
          <p:nvPr/>
        </p:nvCxnSpPr>
        <p:spPr bwMode="auto">
          <a:xfrm rot="5400000">
            <a:off x="5418829" y="4440734"/>
            <a:ext cx="1696472" cy="732235"/>
          </a:xfrm>
          <a:prstGeom prst="straightConnector1">
            <a:avLst/>
          </a:prstGeom>
          <a:solidFill>
            <a:schemeClr val="accent1"/>
          </a:solidFill>
          <a:ln w="28575" cap="flat" cmpd="sng" algn="ctr">
            <a:solidFill>
              <a:schemeClr val="tx1"/>
            </a:solidFill>
            <a:prstDash val="solid"/>
            <a:round/>
            <a:headEnd type="arrow"/>
            <a:tailEnd type="arrow"/>
          </a:ln>
          <a:effectLst/>
        </p:spPr>
      </p:cxnSp>
      <p:cxnSp>
        <p:nvCxnSpPr>
          <p:cNvPr id="18" name="Straight Arrow Connector 17"/>
          <p:cNvCxnSpPr/>
          <p:nvPr/>
        </p:nvCxnSpPr>
        <p:spPr bwMode="auto">
          <a:xfrm rot="10800000">
            <a:off x="6838911" y="6553201"/>
            <a:ext cx="1009689" cy="2233"/>
          </a:xfrm>
          <a:prstGeom prst="straightConnector1">
            <a:avLst/>
          </a:prstGeom>
          <a:solidFill>
            <a:schemeClr val="accent1"/>
          </a:solidFill>
          <a:ln w="28575" cap="flat" cmpd="sng" algn="ctr">
            <a:solidFill>
              <a:schemeClr val="tx1"/>
            </a:solidFill>
            <a:prstDash val="solid"/>
            <a:round/>
            <a:headEnd type="arrow"/>
            <a:tailEnd type="arrow"/>
          </a:ln>
          <a:effectLst/>
        </p:spPr>
      </p:cxnSp>
      <p:sp>
        <p:nvSpPr>
          <p:cNvPr id="22" name="TextBox 21"/>
          <p:cNvSpPr txBox="1"/>
          <p:nvPr/>
        </p:nvSpPr>
        <p:spPr>
          <a:xfrm>
            <a:off x="7943889" y="6324600"/>
            <a:ext cx="1276311" cy="461665"/>
          </a:xfrm>
          <a:prstGeom prst="rect">
            <a:avLst/>
          </a:prstGeom>
          <a:noFill/>
        </p:spPr>
        <p:txBody>
          <a:bodyPr wrap="none" rtlCol="0">
            <a:spAutoFit/>
          </a:bodyPr>
          <a:lstStyle/>
          <a:p>
            <a:pPr algn="ctr"/>
            <a:r>
              <a:rPr lang="en-US" dirty="0" smtClean="0"/>
              <a:t>(declare)</a:t>
            </a:r>
            <a:endParaRPr lang="en-US" dirty="0"/>
          </a:p>
        </p:txBody>
      </p:sp>
      <p:sp>
        <p:nvSpPr>
          <p:cNvPr id="23" name="TextBox 22"/>
          <p:cNvSpPr txBox="1"/>
          <p:nvPr/>
        </p:nvSpPr>
        <p:spPr>
          <a:xfrm>
            <a:off x="5276889" y="6324600"/>
            <a:ext cx="1276311" cy="461665"/>
          </a:xfrm>
          <a:prstGeom prst="rect">
            <a:avLst/>
          </a:prstGeom>
          <a:noFill/>
        </p:spPr>
        <p:txBody>
          <a:bodyPr wrap="none" rtlCol="0">
            <a:spAutoFit/>
          </a:bodyPr>
          <a:lstStyle/>
          <a:p>
            <a:pPr algn="ctr"/>
            <a:r>
              <a:rPr lang="en-US" dirty="0" smtClean="0"/>
              <a:t>(believe)</a:t>
            </a:r>
            <a:endParaRPr lang="en-US"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20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20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20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37"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outVertical)">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42"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outHorizontal)">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42"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arn(outHorizontal)">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animBg="1"/>
      <p:bldP spid="6" grpId="0"/>
      <p:bldP spid="7" grpId="0"/>
      <p:bldP spid="8" grpId="0"/>
      <p:bldP spid="9" grpId="0" animBg="1"/>
      <p:bldP spid="22" grpId="0"/>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1828800" y="2057400"/>
            <a:ext cx="7315200" cy="4800600"/>
          </a:xfrm>
        </p:spPr>
        <p:txBody>
          <a:bodyPr/>
          <a:lstStyle/>
          <a:p>
            <a:pPr indent="-177800">
              <a:lnSpc>
                <a:spcPct val="90000"/>
              </a:lnSpc>
              <a:defRPr/>
            </a:pP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We cannot have open-ended fellowship with ongoing sin and error…</a:t>
            </a:r>
          </a:p>
          <a:p>
            <a:pPr lvl="1">
              <a:lnSpc>
                <a:spcPct val="90000"/>
              </a:lnSpc>
              <a:defRPr/>
            </a:pPr>
            <a:r>
              <a:rPr lang="en-US"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Church </a:t>
            </a:r>
            <a:r>
              <a:rPr lang="en-US"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supported social events (Rom. 14:17)?</a:t>
            </a:r>
            <a:endParaRPr lang="en-US"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a:p>
            <a:pPr lvl="1">
              <a:lnSpc>
                <a:spcPct val="90000"/>
              </a:lnSpc>
              <a:defRPr/>
            </a:pPr>
            <a:r>
              <a:rPr lang="en-US"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Alien sinner is not under doctrine of Christ?  Adulterer may remarry?</a:t>
            </a:r>
          </a:p>
          <a:p>
            <a:pPr lvl="1">
              <a:lnSpc>
                <a:spcPct val="90000"/>
              </a:lnSpc>
              <a:defRPr/>
            </a:pPr>
            <a:r>
              <a:rPr lang="en-US"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Teaching world was not created in   </a:t>
            </a:r>
            <a:r>
              <a:rPr lang="en-US"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six solar </a:t>
            </a:r>
            <a:r>
              <a:rPr lang="en-US"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days (Gen. 1)?</a:t>
            </a:r>
          </a:p>
        </p:txBody>
      </p:sp>
      <p:sp>
        <p:nvSpPr>
          <p:cNvPr id="31748" name="WordArt 4"/>
          <p:cNvSpPr>
            <a:spLocks noChangeArrowheads="1" noChangeShapeType="1" noTextEdit="1"/>
          </p:cNvSpPr>
          <p:nvPr/>
        </p:nvSpPr>
        <p:spPr bwMode="auto">
          <a:xfrm rot="5400000">
            <a:off x="-1714500" y="3009900"/>
            <a:ext cx="4953000" cy="762000"/>
          </a:xfrm>
          <a:prstGeom prst="rect">
            <a:avLst/>
          </a:prstGeom>
        </p:spPr>
        <p:txBody>
          <a:bodyPr vert="wordArtVert" wrap="none" fromWordArt="1">
            <a:prstTxWarp prst="textPlain">
              <a:avLst>
                <a:gd name="adj" fmla="val 50000"/>
              </a:avLst>
            </a:prstTxWarp>
          </a:bodyPr>
          <a:lstStyle/>
          <a:p>
            <a:pPr algn="ctr" fontAlgn="auto"/>
            <a:r>
              <a:rPr lang="en-US" sz="3200" b="1" kern="1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Batavia"/>
              </a:rPr>
              <a:t>False</a:t>
            </a:r>
          </a:p>
        </p:txBody>
      </p:sp>
      <p:sp>
        <p:nvSpPr>
          <p:cNvPr id="7" name="Title 6"/>
          <p:cNvSpPr>
            <a:spLocks noGrp="1"/>
          </p:cNvSpPr>
          <p:nvPr>
            <p:ph type="title"/>
          </p:nvPr>
        </p:nvSpPr>
        <p:spPr/>
        <p:txBody>
          <a:bodyPr/>
          <a:lstStyle/>
          <a:p>
            <a:endParaRPr lang="en-US"/>
          </a:p>
        </p:txBody>
      </p:sp>
      <p:sp>
        <p:nvSpPr>
          <p:cNvPr id="8" name="Rectangle 2"/>
          <p:cNvSpPr txBox="1">
            <a:spLocks noChangeArrowheads="1"/>
          </p:cNvSpPr>
          <p:nvPr/>
        </p:nvSpPr>
        <p:spPr>
          <a:xfrm>
            <a:off x="1466850" y="0"/>
            <a:ext cx="7677150" cy="1905000"/>
          </a:xfrm>
          <a:prstGeom prst="rect">
            <a:avLst/>
          </a:prstGeom>
        </p:spPr>
        <p:style>
          <a:lnRef idx="0">
            <a:schemeClr val="accent3"/>
          </a:lnRef>
          <a:fillRef idx="3">
            <a:schemeClr val="accent3"/>
          </a:fillRef>
          <a:effectRef idx="3">
            <a:schemeClr val="accent3"/>
          </a:effectRef>
          <a:fontRef idx="minor">
            <a:schemeClr val="lt1"/>
          </a:fontRef>
        </p:style>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smtClean="0">
                <a:ln>
                  <a:noFill/>
                </a:ln>
                <a:solidFill>
                  <a:srgbClr val="FFFF00"/>
                </a:solidFill>
                <a:effectLst>
                  <a:outerShdw blurRad="31750" dist="25400" dir="5400000" algn="tl" rotWithShape="0">
                    <a:srgbClr val="000000">
                      <a:alpha val="25000"/>
                    </a:srgbClr>
                  </a:outerShdw>
                </a:effectLst>
                <a:uLnTx/>
                <a:uFillTx/>
                <a:latin typeface="+mn-lt"/>
                <a:ea typeface="+mn-ea"/>
                <a:cs typeface="+mn-cs"/>
              </a:rPr>
              <a:t>“Christians may have ongoing fellowship </a:t>
            </a:r>
            <a:r>
              <a:rPr kumimoji="0" lang="en-US" sz="4000" b="1" i="1" u="sng" strike="noStrike" kern="1200" cap="none" spc="0" normalizeH="0" baseline="0" noProof="0" smtClean="0">
                <a:ln>
                  <a:noFill/>
                </a:ln>
                <a:solidFill>
                  <a:srgbClr val="FFFF00"/>
                </a:solidFill>
                <a:effectLst>
                  <a:outerShdw blurRad="31750" dist="25400" dir="5400000" algn="tl" rotWithShape="0">
                    <a:srgbClr val="000000">
                      <a:alpha val="25000"/>
                    </a:srgbClr>
                  </a:outerShdw>
                </a:effectLst>
                <a:uLnTx/>
                <a:uFillTx/>
                <a:latin typeface="+mn-lt"/>
                <a:ea typeface="+mn-ea"/>
                <a:cs typeface="+mn-cs"/>
              </a:rPr>
              <a:t>in spite of</a:t>
            </a:r>
            <a:r>
              <a:rPr kumimoji="0" lang="en-US" sz="4000" b="1" i="0" u="none" strike="noStrike" kern="1200" cap="none" spc="0" normalizeH="0" baseline="0" noProof="0" smtClean="0">
                <a:ln>
                  <a:noFill/>
                </a:ln>
                <a:solidFill>
                  <a:srgbClr val="FFFF00"/>
                </a:solidFill>
                <a:effectLst>
                  <a:outerShdw blurRad="31750" dist="25400" dir="5400000" algn="tl" rotWithShape="0">
                    <a:srgbClr val="000000">
                      <a:alpha val="25000"/>
                    </a:srgbClr>
                  </a:outerShdw>
                </a:effectLst>
                <a:uLnTx/>
                <a:uFillTx/>
                <a:latin typeface="+mn-lt"/>
                <a:ea typeface="+mn-ea"/>
                <a:cs typeface="+mn-cs"/>
              </a:rPr>
              <a:t> ongoing sin and error”</a:t>
            </a:r>
            <a:endParaRPr kumimoji="0" lang="en-US" sz="4000" b="1" i="0" u="none" strike="noStrike" kern="1200" cap="none" spc="0" normalizeH="0" baseline="0" noProof="0" dirty="0" smtClean="0">
              <a:ln>
                <a:noFill/>
              </a:ln>
              <a:solidFill>
                <a:srgbClr val="FFFF00"/>
              </a:solidFill>
              <a:effectLst>
                <a:outerShdw blurRad="31750" dist="25400" dir="5400000" algn="tl" rotWithShape="0">
                  <a:srgbClr val="000000">
                    <a:alpha val="25000"/>
                  </a:srgbClr>
                </a:outerShdw>
              </a:effectLst>
              <a:uLnTx/>
              <a:uFillTx/>
              <a:latin typeface="+mn-lt"/>
              <a:ea typeface="+mn-ea"/>
              <a:cs typeface="+mn-cs"/>
            </a:endParaRPr>
          </a:p>
        </p:txBody>
      </p:sp>
      <p:sp>
        <p:nvSpPr>
          <p:cNvPr id="9" name="Line 6"/>
          <p:cNvSpPr>
            <a:spLocks noChangeShapeType="1"/>
          </p:cNvSpPr>
          <p:nvPr/>
        </p:nvSpPr>
        <p:spPr bwMode="auto">
          <a:xfrm flipV="1">
            <a:off x="1143000" y="1524000"/>
            <a:ext cx="914400" cy="1752600"/>
          </a:xfrm>
          <a:prstGeom prst="line">
            <a:avLst/>
          </a:prstGeom>
          <a:noFill/>
          <a:ln w="127000">
            <a:solidFill>
              <a:srgbClr val="C00000"/>
            </a:solidFill>
            <a:round/>
            <a:headEnd/>
            <a:tailEnd type="triangle" w="med" len="med"/>
          </a:ln>
          <a:effectLst>
            <a:outerShdw dist="35921" dir="2700000" algn="ctr" rotWithShape="0">
              <a:srgbClr val="000000"/>
            </a:outerShdw>
          </a:effectLst>
        </p:spPr>
        <p:txBody>
          <a:bodyPr/>
          <a:lstStyle/>
          <a:p>
            <a:pPr>
              <a:defRPr/>
            </a:pPr>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2467">
                                            <p:txEl>
                                              <p:pRg st="2" end="2"/>
                                            </p:txEl>
                                          </p:spTgt>
                                        </p:tgtEl>
                                        <p:attrNameLst>
                                          <p:attrName>style.visibility</p:attrName>
                                        </p:attrNameLst>
                                      </p:cBhvr>
                                      <p:to>
                                        <p:strVal val="visible"/>
                                      </p:to>
                                    </p:set>
                                    <p:animEffect transition="in" filter="slide(fromTop)">
                                      <p:cBhvr>
                                        <p:cTn id="7" dur="500"/>
                                        <p:tgtEl>
                                          <p:spTgt spid="6246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62467">
                                            <p:txEl>
                                              <p:pRg st="3" end="3"/>
                                            </p:txEl>
                                          </p:spTgt>
                                        </p:tgtEl>
                                        <p:attrNameLst>
                                          <p:attrName>style.visibility</p:attrName>
                                        </p:attrNameLst>
                                      </p:cBhvr>
                                      <p:to>
                                        <p:strVal val="visible"/>
                                      </p:to>
                                    </p:set>
                                    <p:animEffect transition="in" filter="slide(fromTop)">
                                      <p:cBhvr>
                                        <p:cTn id="12" dur="500"/>
                                        <p:tgtEl>
                                          <p:spTgt spid="624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1676400" y="2286000"/>
            <a:ext cx="7467600" cy="4572000"/>
          </a:xfrm>
        </p:spPr>
        <p:txBody>
          <a:bodyPr/>
          <a:lstStyle/>
          <a:p>
            <a:pPr indent="-177800">
              <a:defRPr/>
            </a:pPr>
            <a:r>
              <a:rPr lang="en-US" sz="4800" b="1" dirty="0" smtClean="0">
                <a:solidFill>
                  <a:schemeClr val="accent1"/>
                </a:solidFill>
                <a:effectLst>
                  <a:outerShdw blurRad="38100" dist="38100" dir="2700000" algn="tl">
                    <a:srgbClr val="000000"/>
                  </a:outerShdw>
                </a:effectLst>
                <a:latin typeface="Arial" charset="0"/>
              </a:rPr>
              <a:t>Teach truth, </a:t>
            </a:r>
            <a:r>
              <a:rPr lang="en-US" sz="4000" b="1" i="1" dirty="0" smtClean="0">
                <a:solidFill>
                  <a:schemeClr val="accent1"/>
                </a:solidFill>
                <a:effectLst>
                  <a:outerShdw blurRad="38100" dist="38100" dir="2700000" algn="tl">
                    <a:srgbClr val="000000"/>
                  </a:outerShdw>
                </a:effectLst>
                <a:latin typeface="Arial" charset="0"/>
              </a:rPr>
              <a:t>Gal. 2:9</a:t>
            </a:r>
          </a:p>
          <a:p>
            <a:pPr indent="-177800">
              <a:defRPr/>
            </a:pPr>
            <a:endParaRPr lang="en-US" sz="800" b="1" i="1" dirty="0" smtClean="0">
              <a:solidFill>
                <a:schemeClr val="accent1"/>
              </a:solidFill>
              <a:effectLst>
                <a:outerShdw blurRad="38100" dist="38100" dir="2700000" algn="tl">
                  <a:srgbClr val="000000"/>
                </a:outerShdw>
              </a:effectLst>
              <a:latin typeface="Arial" charset="0"/>
            </a:endParaRPr>
          </a:p>
          <a:p>
            <a:pPr indent="-177800">
              <a:defRPr/>
            </a:pPr>
            <a:r>
              <a:rPr lang="en-US" sz="4800" b="1" dirty="0" smtClean="0">
                <a:solidFill>
                  <a:schemeClr val="accent1"/>
                </a:solidFill>
                <a:effectLst>
                  <a:outerShdw blurRad="38100" dist="38100" dir="2700000" algn="tl">
                    <a:srgbClr val="000000"/>
                  </a:outerShdw>
                </a:effectLst>
                <a:latin typeface="Arial" charset="0"/>
              </a:rPr>
              <a:t>Practice truth, </a:t>
            </a:r>
            <a:r>
              <a:rPr lang="en-US" sz="4000" b="1" i="1" dirty="0" smtClean="0">
                <a:solidFill>
                  <a:schemeClr val="accent1"/>
                </a:solidFill>
                <a:effectLst>
                  <a:outerShdw blurRad="38100" dist="38100" dir="2700000" algn="tl">
                    <a:srgbClr val="000000"/>
                  </a:outerShdw>
                </a:effectLst>
                <a:latin typeface="Arial" charset="0"/>
              </a:rPr>
              <a:t>Eph. </a:t>
            </a:r>
            <a:r>
              <a:rPr lang="en-US" sz="4000" b="1" i="1" dirty="0" smtClean="0">
                <a:solidFill>
                  <a:schemeClr val="accent1"/>
                </a:solidFill>
                <a:effectLst>
                  <a:outerShdw blurRad="38100" dist="38100" dir="2700000" algn="tl">
                    <a:srgbClr val="000000"/>
                  </a:outerShdw>
                </a:effectLst>
                <a:latin typeface="Arial" charset="0"/>
              </a:rPr>
              <a:t>4:1-3</a:t>
            </a:r>
            <a:endParaRPr lang="en-US" sz="4000" b="1" i="1" dirty="0" smtClean="0">
              <a:solidFill>
                <a:schemeClr val="accent1"/>
              </a:solidFill>
              <a:effectLst>
                <a:outerShdw blurRad="38100" dist="38100" dir="2700000" algn="tl">
                  <a:srgbClr val="000000"/>
                </a:outerShdw>
              </a:effectLst>
              <a:latin typeface="Arial" charset="0"/>
            </a:endParaRPr>
          </a:p>
          <a:p>
            <a:pPr indent="-177800">
              <a:defRPr/>
            </a:pPr>
            <a:endParaRPr lang="en-US" sz="800" b="1" i="1" dirty="0" smtClean="0">
              <a:solidFill>
                <a:schemeClr val="accent1"/>
              </a:solidFill>
              <a:effectLst>
                <a:outerShdw blurRad="38100" dist="38100" dir="2700000" algn="tl">
                  <a:srgbClr val="000000"/>
                </a:outerShdw>
              </a:effectLst>
              <a:latin typeface="Arial" charset="0"/>
            </a:endParaRPr>
          </a:p>
          <a:p>
            <a:pPr indent="-177800">
              <a:defRPr/>
            </a:pPr>
            <a:r>
              <a:rPr lang="en-US" sz="4800" b="1" dirty="0" smtClean="0">
                <a:solidFill>
                  <a:schemeClr val="accent1"/>
                </a:solidFill>
                <a:effectLst>
                  <a:outerShdw blurRad="38100" dist="38100" dir="2700000" algn="tl">
                    <a:srgbClr val="000000"/>
                  </a:outerShdw>
                </a:effectLst>
                <a:latin typeface="Arial" charset="0"/>
              </a:rPr>
              <a:t>Endorse truth, </a:t>
            </a:r>
            <a:r>
              <a:rPr lang="en-US" sz="4000" b="1" i="1" dirty="0" smtClean="0">
                <a:solidFill>
                  <a:schemeClr val="accent1"/>
                </a:solidFill>
                <a:effectLst>
                  <a:outerShdw blurRad="38100" dist="38100" dir="2700000" algn="tl">
                    <a:srgbClr val="000000"/>
                  </a:outerShdw>
                </a:effectLst>
                <a:latin typeface="Arial" charset="0"/>
              </a:rPr>
              <a:t>3 Jn. 5-8</a:t>
            </a:r>
          </a:p>
        </p:txBody>
      </p:sp>
      <p:sp>
        <p:nvSpPr>
          <p:cNvPr id="31751" name="Rectangle 7"/>
          <p:cNvSpPr>
            <a:spLocks noGrp="1" noChangeArrowheads="1"/>
          </p:cNvSpPr>
          <p:nvPr>
            <p:ph type="title"/>
          </p:nvPr>
        </p:nvSpPr>
        <p:spPr>
          <a:xfrm>
            <a:off x="1447800" y="1371600"/>
            <a:ext cx="7383463" cy="1143000"/>
          </a:xfrm>
        </p:spPr>
        <p:txBody>
          <a:bodyPr>
            <a:normAutofit fontScale="90000"/>
          </a:bodyPr>
          <a:lstStyle/>
          <a:p>
            <a:pPr>
              <a:defRPr/>
            </a:pPr>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Those Who…</a:t>
            </a:r>
          </a:p>
        </p:txBody>
      </p:sp>
      <p:sp>
        <p:nvSpPr>
          <p:cNvPr id="32771" name="WordArt 4"/>
          <p:cNvSpPr>
            <a:spLocks noChangeArrowheads="1" noChangeShapeType="1" noTextEdit="1"/>
          </p:cNvSpPr>
          <p:nvPr/>
        </p:nvSpPr>
        <p:spPr bwMode="auto">
          <a:xfrm>
            <a:off x="685800" y="381000"/>
            <a:ext cx="6248400" cy="762000"/>
          </a:xfrm>
          <a:prstGeom prst="rect">
            <a:avLst/>
          </a:prstGeom>
        </p:spPr>
        <p:txBody>
          <a:bodyPr vert="horz" wrap="none" fromWordArt="1">
            <a:prstTxWarp prst="textPlain">
              <a:avLst>
                <a:gd name="adj" fmla="val 50000"/>
              </a:avLst>
            </a:prstTxWarp>
          </a:bodyPr>
          <a:lstStyle/>
          <a:p>
            <a:pPr algn="ctr" fontAlgn="auto"/>
            <a:r>
              <a:rPr lang="en-US" sz="3200" kern="10" dirty="0">
                <a:ln w="19050">
                  <a:solidFill>
                    <a:srgbClr val="000000"/>
                  </a:solidFill>
                  <a:round/>
                  <a:headEnd/>
                  <a:tailEnd/>
                </a:ln>
                <a:solidFill>
                  <a:srgbClr val="C00000"/>
                </a:solidFill>
                <a:latin typeface="Batavia"/>
              </a:rPr>
              <a:t>FELLOWSHIP</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10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174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174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74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anim calcmode="lin" valueType="num">
                                      <p:cBhvr>
                                        <p:cTn id="15" dur="10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1747">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174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174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anim calcmode="lin" valueType="num">
                                      <p:cBhvr>
                                        <p:cTn id="23" dur="1000" fill="hold"/>
                                        <p:tgtEl>
                                          <p:spTgt spid="31747">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1747">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174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174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idx="1"/>
          </p:nvPr>
        </p:nvSpPr>
        <p:spPr>
          <a:xfrm>
            <a:off x="1600200" y="2286000"/>
            <a:ext cx="7543800" cy="4572000"/>
          </a:xfrm>
        </p:spPr>
        <p:txBody>
          <a:bodyPr/>
          <a:lstStyle/>
          <a:p>
            <a:pPr indent="-177800">
              <a:defRPr/>
            </a:pPr>
            <a:endParaRPr lang="en-US" sz="800" b="1" i="1" dirty="0" smtClean="0">
              <a:solidFill>
                <a:srgbClr val="C00000"/>
              </a:solidFill>
              <a:effectLst>
                <a:outerShdw blurRad="38100" dist="38100" dir="2700000" algn="tl">
                  <a:srgbClr val="000000"/>
                </a:outerShdw>
              </a:effectLst>
              <a:latin typeface="Arial" charset="0"/>
            </a:endParaRPr>
          </a:p>
          <a:p>
            <a:pPr indent="-177800">
              <a:defRPr/>
            </a:pPr>
            <a:r>
              <a:rPr lang="en-US" sz="4800" b="1" dirty="0" smtClean="0">
                <a:solidFill>
                  <a:srgbClr val="C00000"/>
                </a:solidFill>
                <a:effectLst>
                  <a:outerShdw blurRad="38100" dist="38100" dir="2700000" algn="tl">
                    <a:srgbClr val="000000"/>
                  </a:outerShdw>
                </a:effectLst>
                <a:latin typeface="Arial" charset="0"/>
              </a:rPr>
              <a:t>Practice error, 2 Jn. 9</a:t>
            </a:r>
            <a:endParaRPr lang="en-US" sz="800" b="1" i="1" dirty="0" smtClean="0">
              <a:solidFill>
                <a:srgbClr val="C00000"/>
              </a:solidFill>
              <a:effectLst>
                <a:outerShdw blurRad="38100" dist="38100" dir="2700000" algn="tl">
                  <a:srgbClr val="000000"/>
                </a:outerShdw>
              </a:effectLst>
              <a:latin typeface="Arial" charset="0"/>
            </a:endParaRPr>
          </a:p>
          <a:p>
            <a:pPr indent="-177800">
              <a:defRPr/>
            </a:pPr>
            <a:r>
              <a:rPr lang="en-US" sz="4800" b="1" dirty="0" smtClean="0">
                <a:solidFill>
                  <a:srgbClr val="C00000"/>
                </a:solidFill>
                <a:effectLst>
                  <a:outerShdw blurRad="38100" dist="38100" dir="2700000" algn="tl">
                    <a:srgbClr val="000000"/>
                  </a:outerShdw>
                </a:effectLst>
                <a:latin typeface="Arial" charset="0"/>
              </a:rPr>
              <a:t>Teach error, </a:t>
            </a:r>
            <a:r>
              <a:rPr lang="en-US" sz="4000" b="1" i="1" dirty="0" smtClean="0">
                <a:solidFill>
                  <a:srgbClr val="C00000"/>
                </a:solidFill>
                <a:effectLst>
                  <a:outerShdw blurRad="38100" dist="38100" dir="2700000" algn="tl">
                    <a:srgbClr val="000000"/>
                  </a:outerShdw>
                </a:effectLst>
                <a:latin typeface="Arial" charset="0"/>
              </a:rPr>
              <a:t>2 Jn. 10</a:t>
            </a:r>
          </a:p>
          <a:p>
            <a:pPr indent="-177800">
              <a:defRPr/>
            </a:pPr>
            <a:r>
              <a:rPr lang="en-US" sz="4800" b="1" dirty="0" smtClean="0">
                <a:solidFill>
                  <a:srgbClr val="C00000"/>
                </a:solidFill>
                <a:effectLst>
                  <a:outerShdw blurRad="38100" dist="38100" dir="2700000" algn="tl">
                    <a:srgbClr val="000000"/>
                  </a:outerShdw>
                </a:effectLst>
                <a:latin typeface="Arial" charset="0"/>
              </a:rPr>
              <a:t>Endorse error, </a:t>
            </a:r>
            <a:r>
              <a:rPr lang="en-US" sz="4000" b="1" i="1" dirty="0" smtClean="0">
                <a:solidFill>
                  <a:srgbClr val="C00000"/>
                </a:solidFill>
                <a:effectLst>
                  <a:outerShdw blurRad="38100" dist="38100" dir="2700000" algn="tl">
                    <a:srgbClr val="000000"/>
                  </a:outerShdw>
                </a:effectLst>
                <a:latin typeface="Arial" charset="0"/>
              </a:rPr>
              <a:t>2 Jn. 11</a:t>
            </a:r>
          </a:p>
        </p:txBody>
      </p:sp>
      <p:sp>
        <p:nvSpPr>
          <p:cNvPr id="32773" name="Rectangle 5"/>
          <p:cNvSpPr>
            <a:spLocks noGrp="1" noChangeArrowheads="1"/>
          </p:cNvSpPr>
          <p:nvPr>
            <p:ph type="title"/>
          </p:nvPr>
        </p:nvSpPr>
        <p:spPr>
          <a:xfrm>
            <a:off x="1447800" y="1143000"/>
            <a:ext cx="7383463" cy="1143000"/>
          </a:xfrm>
        </p:spPr>
        <p:txBody>
          <a:bodyPr>
            <a:normAutofit fontScale="90000"/>
          </a:bodyPr>
          <a:lstStyle/>
          <a:p>
            <a:pPr>
              <a:defRPr/>
            </a:pPr>
            <a:r>
              <a:rPr lang="en-US" sz="7200" spc="-150" dirty="0" smtClean="0">
                <a:solidFill>
                  <a:srgbClr val="FFFF00"/>
                </a:solidFill>
                <a:effectLst>
                  <a:outerShdw blurRad="50800" dist="38100" algn="l" rotWithShape="0">
                    <a:prstClr val="black">
                      <a:alpha val="40000"/>
                    </a:prstClr>
                  </a:outerShdw>
                </a:effectLst>
              </a:rPr>
              <a:t>With Those Who…</a:t>
            </a:r>
          </a:p>
        </p:txBody>
      </p:sp>
      <p:sp>
        <p:nvSpPr>
          <p:cNvPr id="33795" name="WordArt 3"/>
          <p:cNvSpPr>
            <a:spLocks noChangeArrowheads="1" noChangeShapeType="1" noTextEdit="1"/>
          </p:cNvSpPr>
          <p:nvPr/>
        </p:nvSpPr>
        <p:spPr bwMode="auto">
          <a:xfrm>
            <a:off x="762000" y="457200"/>
            <a:ext cx="6553200" cy="762000"/>
          </a:xfrm>
          <a:prstGeom prst="rect">
            <a:avLst/>
          </a:prstGeom>
        </p:spPr>
        <p:txBody>
          <a:bodyPr vert="horz" wrap="none" fromWordArt="1">
            <a:prstTxWarp prst="textPlain">
              <a:avLst>
                <a:gd name="adj" fmla="val 50000"/>
              </a:avLst>
            </a:prstTxWarp>
          </a:bodyPr>
          <a:lstStyle/>
          <a:p>
            <a:pPr algn="ctr" fontAlgn="auto"/>
            <a:r>
              <a:rPr lang="en-US" sz="3200" kern="10" dirty="0">
                <a:ln w="9525">
                  <a:solidFill>
                    <a:srgbClr val="000000"/>
                  </a:solidFill>
                  <a:round/>
                  <a:headEnd/>
                  <a:tailEnd/>
                </a:ln>
                <a:solidFill>
                  <a:srgbClr val="C00000"/>
                </a:solidFill>
                <a:latin typeface="Batavia"/>
              </a:rPr>
              <a:t>NO  FELLOWSHIP</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2770">
                                            <p:txEl>
                                              <p:pRg st="1" end="1"/>
                                            </p:txEl>
                                          </p:spTgt>
                                        </p:tgtEl>
                                        <p:attrNameLst>
                                          <p:attrName>style.visibility</p:attrName>
                                        </p:attrNameLst>
                                      </p:cBhvr>
                                      <p:to>
                                        <p:strVal val="visible"/>
                                      </p:to>
                                    </p:set>
                                    <p:anim calcmode="lin" valueType="num">
                                      <p:cBhvr>
                                        <p:cTn id="7" dur="1000" fill="hold"/>
                                        <p:tgtEl>
                                          <p:spTgt spid="32770">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2770">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277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277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2770">
                                            <p:txEl>
                                              <p:pRg st="2" end="2"/>
                                            </p:txEl>
                                          </p:spTgt>
                                        </p:tgtEl>
                                        <p:attrNameLst>
                                          <p:attrName>style.visibility</p:attrName>
                                        </p:attrNameLst>
                                      </p:cBhvr>
                                      <p:to>
                                        <p:strVal val="visible"/>
                                      </p:to>
                                    </p:set>
                                    <p:anim calcmode="lin" valueType="num">
                                      <p:cBhvr>
                                        <p:cTn id="15" dur="1000" fill="hold"/>
                                        <p:tgtEl>
                                          <p:spTgt spid="32770">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2770">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277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277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2770">
                                            <p:txEl>
                                              <p:pRg st="3" end="3"/>
                                            </p:txEl>
                                          </p:spTgt>
                                        </p:tgtEl>
                                        <p:attrNameLst>
                                          <p:attrName>style.visibility</p:attrName>
                                        </p:attrNameLst>
                                      </p:cBhvr>
                                      <p:to>
                                        <p:strVal val="visible"/>
                                      </p:to>
                                    </p:set>
                                    <p:anim calcmode="lin" valueType="num">
                                      <p:cBhvr>
                                        <p:cTn id="23" dur="1000" fill="hold"/>
                                        <p:tgtEl>
                                          <p:spTgt spid="32770">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2770">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2770">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2770">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idx="1"/>
          </p:nvPr>
        </p:nvSpPr>
        <p:spPr>
          <a:xfrm>
            <a:off x="1752600" y="1524000"/>
            <a:ext cx="7086600" cy="5334000"/>
          </a:xfrm>
        </p:spPr>
        <p:txBody>
          <a:bodyPr/>
          <a:lstStyle/>
          <a:p>
            <a:pPr marL="0" indent="0" algn="ctr">
              <a:buFontTx/>
              <a:buNone/>
              <a:defRPr/>
            </a:pPr>
            <a:r>
              <a:rPr lang="en-US" sz="4800" i="1" dirty="0" smtClean="0">
                <a:latin typeface="Bell Gothic Std Black" pitchFamily="34" charset="0"/>
              </a:rPr>
              <a:t>Therefore “Come out from among them and be separate, says the Lord.  Do not touch what is unclean, and I will receive you.”</a:t>
            </a:r>
          </a:p>
        </p:txBody>
      </p:sp>
      <p:sp>
        <p:nvSpPr>
          <p:cNvPr id="34819" name="WordArt 3"/>
          <p:cNvSpPr>
            <a:spLocks noChangeArrowheads="1" noChangeShapeType="1" noTextEdit="1"/>
          </p:cNvSpPr>
          <p:nvPr/>
        </p:nvSpPr>
        <p:spPr bwMode="auto">
          <a:xfrm>
            <a:off x="2057400" y="381000"/>
            <a:ext cx="6248400" cy="762000"/>
          </a:xfrm>
          <a:prstGeom prst="rect">
            <a:avLst/>
          </a:prstGeom>
        </p:spPr>
        <p:txBody>
          <a:bodyPr vert="horz" wrap="none" fromWordArt="1">
            <a:prstTxWarp prst="textPlain">
              <a:avLst>
                <a:gd name="adj" fmla="val 50000"/>
              </a:avLst>
            </a:prstTxWarp>
          </a:bodyPr>
          <a:lstStyle/>
          <a:p>
            <a:pPr algn="ctr" fontAlgn="auto"/>
            <a:r>
              <a:rPr lang="en-US" sz="3200" kern="10" dirty="0">
                <a:ln w="9525">
                  <a:solidFill>
                    <a:srgbClr val="000000"/>
                  </a:solidFill>
                  <a:round/>
                  <a:headEnd/>
                  <a:tailEnd/>
                </a:ln>
                <a:solidFill>
                  <a:srgbClr val="FF0000"/>
                </a:solidFill>
                <a:latin typeface="Batavia"/>
              </a:rPr>
              <a:t>2 COR 6:17</a:t>
            </a:r>
          </a:p>
        </p:txBody>
      </p:sp>
    </p:spTree>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5029200" y="0"/>
            <a:ext cx="4114800" cy="6858000"/>
          </a:xfrm>
          <a:prstGeom prst="rect">
            <a:avLst/>
          </a:prstGeom>
          <a:solidFill>
            <a:srgbClr val="8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7030A0"/>
              </a:solidFill>
              <a:effectLst/>
              <a:latin typeface="Times New Roman" pitchFamily="18" charset="0"/>
            </a:endParaRPr>
          </a:p>
        </p:txBody>
      </p:sp>
      <p:sp>
        <p:nvSpPr>
          <p:cNvPr id="65538" name="Rectangle 2"/>
          <p:cNvSpPr>
            <a:spLocks noGrp="1" noChangeArrowheads="1"/>
          </p:cNvSpPr>
          <p:nvPr>
            <p:ph type="title"/>
          </p:nvPr>
        </p:nvSpPr>
        <p:spPr>
          <a:xfrm>
            <a:off x="1466850" y="76200"/>
            <a:ext cx="7383463" cy="533400"/>
          </a:xfrm>
        </p:spPr>
        <p:style>
          <a:lnRef idx="2">
            <a:schemeClr val="accent6"/>
          </a:lnRef>
          <a:fillRef idx="1">
            <a:schemeClr val="lt1"/>
          </a:fillRef>
          <a:effectRef idx="0">
            <a:schemeClr val="accent6"/>
          </a:effectRef>
          <a:fontRef idx="minor">
            <a:schemeClr val="dk1"/>
          </a:fontRef>
        </p:style>
        <p:txBody>
          <a:bodyPr/>
          <a:lstStyle/>
          <a:p>
            <a:pPr>
              <a:defRPr/>
            </a:pPr>
            <a:r>
              <a:rPr lang="en-US" sz="3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John 1:1-7 (Continued)</a:t>
            </a:r>
          </a:p>
        </p:txBody>
      </p:sp>
      <p:sp>
        <p:nvSpPr>
          <p:cNvPr id="3075" name="Rectangle 3"/>
          <p:cNvSpPr>
            <a:spLocks noGrp="1" noChangeArrowheads="1"/>
          </p:cNvSpPr>
          <p:nvPr>
            <p:ph type="body" idx="1"/>
          </p:nvPr>
        </p:nvSpPr>
        <p:spPr>
          <a:xfrm>
            <a:off x="1466851" y="762000"/>
            <a:ext cx="3409949" cy="4419600"/>
          </a:xfrm>
          <a:solidFill>
            <a:srgbClr val="000000"/>
          </a:solidFill>
        </p:spPr>
        <p:txBody>
          <a:bodyPr/>
          <a:lstStyle/>
          <a:p>
            <a:pPr marL="0">
              <a:lnSpc>
                <a:spcPts val="3400"/>
              </a:lnSpc>
              <a:buNone/>
            </a:pPr>
            <a:r>
              <a:rPr lang="en-US" sz="3400" b="1" i="1" spc="-150" dirty="0" smtClean="0"/>
              <a:t>“</a:t>
            </a:r>
            <a:r>
              <a:rPr lang="en-US" sz="3400" b="1" i="1" spc="-150" baseline="30000" dirty="0" smtClean="0"/>
              <a:t>4</a:t>
            </a:r>
            <a:r>
              <a:rPr lang="en-US" sz="3400" b="1" i="1" spc="-150" dirty="0" smtClean="0"/>
              <a:t> </a:t>
            </a:r>
            <a:r>
              <a:rPr lang="en-US" sz="3400" b="1" spc="-150" dirty="0" smtClean="0"/>
              <a:t>And these things we </a:t>
            </a:r>
            <a:r>
              <a:rPr lang="en-US" sz="3400" spc="-150" dirty="0" smtClean="0">
                <a:ln w="10160">
                  <a:solidFill>
                    <a:schemeClr val="accent1"/>
                  </a:solidFill>
                  <a:prstDash val="solid"/>
                </a:ln>
                <a:solidFill>
                  <a:srgbClr val="FFFFFF"/>
                </a:solidFill>
                <a:effectLst>
                  <a:outerShdw blurRad="38100" dist="32000" dir="5400000" algn="tl">
                    <a:srgbClr val="000000">
                      <a:alpha val="30000"/>
                    </a:srgbClr>
                  </a:outerShdw>
                </a:effectLst>
              </a:rPr>
              <a:t>write </a:t>
            </a:r>
            <a:r>
              <a:rPr lang="en-US" sz="3400" b="1" spc="-150" dirty="0" smtClean="0"/>
              <a:t>to you that your </a:t>
            </a:r>
            <a:r>
              <a:rPr lang="en-US" sz="3400" spc="-150" dirty="0" smtClean="0">
                <a:ln w="10160">
                  <a:solidFill>
                    <a:schemeClr val="accent1"/>
                  </a:solidFill>
                  <a:prstDash val="solid"/>
                </a:ln>
                <a:solidFill>
                  <a:srgbClr val="FFFFFF"/>
                </a:solidFill>
                <a:effectLst>
                  <a:outerShdw blurRad="38100" dist="32000" dir="5400000" algn="tl">
                    <a:srgbClr val="000000">
                      <a:alpha val="30000"/>
                    </a:srgbClr>
                  </a:outerShdw>
                </a:effectLst>
              </a:rPr>
              <a:t>joy </a:t>
            </a:r>
            <a:r>
              <a:rPr lang="en-US" sz="3400" b="1" spc="-150" dirty="0" smtClean="0"/>
              <a:t>may be full.</a:t>
            </a:r>
            <a:r>
              <a:rPr lang="en-US" sz="3400" b="1" i="1" spc="-150" dirty="0" smtClean="0"/>
              <a:t> </a:t>
            </a:r>
            <a:r>
              <a:rPr lang="en-US" sz="3400" b="1" i="1" spc="-150" baseline="30000" dirty="0" smtClean="0"/>
              <a:t>5</a:t>
            </a:r>
            <a:r>
              <a:rPr lang="en-US" sz="3400" b="1" i="1" spc="-150" dirty="0" smtClean="0"/>
              <a:t> </a:t>
            </a:r>
            <a:r>
              <a:rPr lang="en-US" sz="3400" b="1" spc="-150" dirty="0" smtClean="0"/>
              <a:t>This is the </a:t>
            </a:r>
            <a:r>
              <a:rPr lang="en-US" sz="3400" spc="-150" dirty="0" smtClean="0">
                <a:ln w="10160">
                  <a:solidFill>
                    <a:schemeClr val="accent1"/>
                  </a:solidFill>
                  <a:prstDash val="solid"/>
                </a:ln>
                <a:solidFill>
                  <a:srgbClr val="FFFFFF"/>
                </a:solidFill>
                <a:effectLst>
                  <a:outerShdw blurRad="38100" dist="32000" dir="5400000" algn="tl">
                    <a:srgbClr val="000000">
                      <a:alpha val="30000"/>
                    </a:srgbClr>
                  </a:outerShdw>
                </a:effectLst>
              </a:rPr>
              <a:t>message </a:t>
            </a:r>
            <a:r>
              <a:rPr lang="en-US" sz="3400" b="1" spc="-150" dirty="0" smtClean="0"/>
              <a:t>which we have </a:t>
            </a:r>
            <a:r>
              <a:rPr lang="en-US" sz="3400" spc="-150" dirty="0" smtClean="0">
                <a:ln w="10160">
                  <a:solidFill>
                    <a:schemeClr val="accent1"/>
                  </a:solidFill>
                  <a:prstDash val="solid"/>
                </a:ln>
                <a:solidFill>
                  <a:srgbClr val="FFFFFF"/>
                </a:solidFill>
                <a:effectLst>
                  <a:outerShdw blurRad="38100" dist="32000" dir="5400000" algn="tl">
                    <a:srgbClr val="000000">
                      <a:alpha val="30000"/>
                    </a:srgbClr>
                  </a:outerShdw>
                </a:effectLst>
              </a:rPr>
              <a:t>heard </a:t>
            </a:r>
            <a:r>
              <a:rPr lang="en-US" sz="3400" b="1" spc="-150" dirty="0" smtClean="0"/>
              <a:t>from Him and </a:t>
            </a:r>
            <a:r>
              <a:rPr lang="en-US" sz="3400" spc="-150" dirty="0" smtClean="0">
                <a:ln w="10160">
                  <a:solidFill>
                    <a:schemeClr val="accent1"/>
                  </a:solidFill>
                  <a:prstDash val="solid"/>
                </a:ln>
                <a:solidFill>
                  <a:srgbClr val="FFFFFF"/>
                </a:solidFill>
                <a:effectLst>
                  <a:outerShdw blurRad="38100" dist="32000" dir="5400000" algn="tl">
                    <a:srgbClr val="000000">
                      <a:alpha val="30000"/>
                    </a:srgbClr>
                  </a:outerShdw>
                </a:effectLst>
              </a:rPr>
              <a:t>declare </a:t>
            </a:r>
            <a:r>
              <a:rPr lang="en-US" sz="3400" b="1" spc="-150" dirty="0" smtClean="0"/>
              <a:t>to you, that God is light and in Him is no darkness at all”</a:t>
            </a:r>
          </a:p>
          <a:p>
            <a:pPr marL="0">
              <a:lnSpc>
                <a:spcPts val="3400"/>
              </a:lnSpc>
              <a:buNone/>
            </a:pPr>
            <a:endParaRPr lang="en-US" sz="3400" b="1" spc="-150" dirty="0" smtClean="0"/>
          </a:p>
        </p:txBody>
      </p:sp>
      <p:sp>
        <p:nvSpPr>
          <p:cNvPr id="4" name="Isosceles Triangle 3"/>
          <p:cNvSpPr/>
          <p:nvPr/>
        </p:nvSpPr>
        <p:spPr bwMode="auto">
          <a:xfrm>
            <a:off x="6053794" y="2784975"/>
            <a:ext cx="1922117" cy="2500064"/>
          </a:xfrm>
          <a:prstGeom prst="triangle">
            <a:avLst/>
          </a:prstGeom>
          <a:solidFill>
            <a:schemeClr val="accent5">
              <a:lumMod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6258636" y="4034135"/>
            <a:ext cx="1518364"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b="1" dirty="0" smtClean="0">
                <a:ln w="50800"/>
                <a:solidFill>
                  <a:schemeClr val="bg1">
                    <a:shade val="50000"/>
                  </a:schemeClr>
                </a:solidFill>
              </a:rPr>
              <a:t>fellowship</a:t>
            </a:r>
            <a:endParaRPr lang="en-US" b="1" dirty="0">
              <a:ln w="50800"/>
              <a:solidFill>
                <a:schemeClr val="bg1">
                  <a:shade val="50000"/>
                </a:schemeClr>
              </a:solidFill>
            </a:endParaRPr>
          </a:p>
        </p:txBody>
      </p:sp>
      <p:cxnSp>
        <p:nvCxnSpPr>
          <p:cNvPr id="10" name="Straight Arrow Connector 9"/>
          <p:cNvCxnSpPr/>
          <p:nvPr/>
        </p:nvCxnSpPr>
        <p:spPr bwMode="auto">
          <a:xfrm rot="5400000">
            <a:off x="5338846" y="3445669"/>
            <a:ext cx="1696472" cy="732235"/>
          </a:xfrm>
          <a:prstGeom prst="straightConnector1">
            <a:avLst/>
          </a:prstGeom>
          <a:solidFill>
            <a:schemeClr val="accent1"/>
          </a:solidFill>
          <a:ln w="28575" cap="flat" cmpd="sng" algn="ctr">
            <a:solidFill>
              <a:schemeClr val="tx1"/>
            </a:solidFill>
            <a:prstDash val="solid"/>
            <a:round/>
            <a:headEnd type="arrow"/>
            <a:tailEnd type="arrow"/>
          </a:ln>
          <a:effectLst/>
        </p:spPr>
      </p:cxnSp>
      <p:cxnSp>
        <p:nvCxnSpPr>
          <p:cNvPr id="11" name="Straight Arrow Connector 10"/>
          <p:cNvCxnSpPr/>
          <p:nvPr/>
        </p:nvCxnSpPr>
        <p:spPr bwMode="auto">
          <a:xfrm rot="10800000">
            <a:off x="6553200" y="5486400"/>
            <a:ext cx="1009689" cy="2233"/>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sp>
        <p:nvSpPr>
          <p:cNvPr id="12" name="TextBox 11"/>
          <p:cNvSpPr txBox="1"/>
          <p:nvPr/>
        </p:nvSpPr>
        <p:spPr>
          <a:xfrm>
            <a:off x="6400800" y="5638800"/>
            <a:ext cx="1371600" cy="678597"/>
          </a:xfrm>
          <a:prstGeom prst="rect">
            <a:avLst/>
          </a:prstGeom>
          <a:noFill/>
        </p:spPr>
        <p:txBody>
          <a:bodyPr wrap="none" rtlCol="0">
            <a:prstTxWarp prst="textPlain">
              <a:avLst/>
            </a:prstTxWarp>
            <a:spAutoFit/>
          </a:bodyPr>
          <a:lstStyle/>
          <a:p>
            <a:pPr algn="ctr"/>
            <a:r>
              <a:rPr lang="en-US" dirty="0" smtClean="0">
                <a:latin typeface="Sofachrome" pitchFamily="2" charset="0"/>
              </a:rPr>
              <a:t>Wrote</a:t>
            </a:r>
          </a:p>
          <a:p>
            <a:pPr algn="ctr"/>
            <a:r>
              <a:rPr lang="en-US" dirty="0" smtClean="0">
                <a:latin typeface="Sofachrome" pitchFamily="2" charset="0"/>
              </a:rPr>
              <a:t>Message</a:t>
            </a:r>
            <a:endParaRPr lang="en-US" dirty="0">
              <a:latin typeface="Sofachrome" pitchFamily="2" charset="0"/>
            </a:endParaRPr>
          </a:p>
        </p:txBody>
      </p:sp>
      <p:sp>
        <p:nvSpPr>
          <p:cNvPr id="13" name="TextBox 12"/>
          <p:cNvSpPr txBox="1"/>
          <p:nvPr/>
        </p:nvSpPr>
        <p:spPr>
          <a:xfrm>
            <a:off x="5029200" y="3124200"/>
            <a:ext cx="1219200" cy="1147465"/>
          </a:xfrm>
          <a:prstGeom prst="rect">
            <a:avLst/>
          </a:prstGeom>
          <a:noFill/>
        </p:spPr>
        <p:txBody>
          <a:bodyPr wrap="none" rtlCol="0">
            <a:prstTxWarp prst="textPlain">
              <a:avLst/>
            </a:prstTxWarp>
            <a:spAutoFit/>
          </a:bodyPr>
          <a:lstStyle/>
          <a:p>
            <a:pPr algn="ctr"/>
            <a:r>
              <a:rPr lang="en-US" sz="2800" dirty="0" smtClean="0">
                <a:latin typeface="Sofachrome" pitchFamily="2" charset="0"/>
              </a:rPr>
              <a:t>Joy </a:t>
            </a:r>
            <a:r>
              <a:rPr lang="en-US" sz="1800" dirty="0" smtClean="0">
                <a:latin typeface="Sofachrome" pitchFamily="2" charset="0"/>
              </a:rPr>
              <a:t>in </a:t>
            </a:r>
            <a:r>
              <a:rPr lang="en-US" sz="2800" dirty="0" smtClean="0">
                <a:latin typeface="Sofachrome" pitchFamily="2" charset="0"/>
              </a:rPr>
              <a:t>light</a:t>
            </a:r>
            <a:endParaRPr lang="en-US" dirty="0" smtClean="0">
              <a:latin typeface="Sofachrome" pitchFamily="2" charset="0"/>
            </a:endParaRPr>
          </a:p>
          <a:p>
            <a:pPr algn="ctr"/>
            <a:r>
              <a:rPr lang="en-US" sz="3600" dirty="0" smtClean="0">
                <a:latin typeface="Sofachrome" pitchFamily="2" charset="0"/>
              </a:rPr>
              <a:t>FROM</a:t>
            </a:r>
            <a:endParaRPr lang="en-US" dirty="0" smtClean="0">
              <a:latin typeface="Sofachrome" pitchFamily="2" charset="0"/>
            </a:endParaRPr>
          </a:p>
          <a:p>
            <a:pPr algn="ctr"/>
            <a:r>
              <a:rPr lang="en-US" sz="3200" dirty="0" smtClean="0">
                <a:latin typeface="Sofachrome" pitchFamily="2" charset="0"/>
              </a:rPr>
              <a:t>MESSAGE</a:t>
            </a:r>
            <a:endParaRPr lang="en-US" dirty="0">
              <a:latin typeface="Sofachrome" pitchFamily="2" charset="0"/>
            </a:endParaRPr>
          </a:p>
        </p:txBody>
      </p:sp>
      <p:sp>
        <p:nvSpPr>
          <p:cNvPr id="14" name="TextBox 13"/>
          <p:cNvSpPr txBox="1"/>
          <p:nvPr/>
        </p:nvSpPr>
        <p:spPr>
          <a:xfrm>
            <a:off x="6248400" y="4567535"/>
            <a:ext cx="1600200" cy="461665"/>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i="1" spc="600" dirty="0" smtClean="0">
                <a:ln w="10160">
                  <a:noFill/>
                  <a:prstDash val="solid"/>
                </a:ln>
                <a:solidFill>
                  <a:schemeClr val="tx1"/>
                </a:solidFill>
                <a:effectLst>
                  <a:glow rad="101600">
                    <a:schemeClr val="accent2">
                      <a:satMod val="175000"/>
                      <a:alpha val="40000"/>
                    </a:schemeClr>
                  </a:glow>
                  <a:outerShdw blurRad="38100" dist="32000" dir="5400000" algn="tl">
                    <a:srgbClr val="000000">
                      <a:alpha val="30000"/>
                    </a:srgbClr>
                  </a:outerShdw>
                </a:effectLst>
                <a:latin typeface="Adobe Caslon Pro" pitchFamily="18" charset="0"/>
              </a:rPr>
              <a:t>LIGHT</a:t>
            </a:r>
            <a:endParaRPr lang="en-US" b="1" i="1" spc="600" dirty="0">
              <a:ln w="10160">
                <a:noFill/>
                <a:prstDash val="solid"/>
              </a:ln>
              <a:solidFill>
                <a:schemeClr val="tx1"/>
              </a:solidFill>
              <a:effectLst>
                <a:glow rad="101600">
                  <a:schemeClr val="accent2">
                    <a:satMod val="175000"/>
                    <a:alpha val="40000"/>
                  </a:schemeClr>
                </a:glow>
                <a:outerShdw blurRad="38100" dist="32000" dir="5400000" algn="tl">
                  <a:srgbClr val="000000">
                    <a:alpha val="30000"/>
                  </a:srgbClr>
                </a:outerShdw>
              </a:effectLst>
              <a:latin typeface="Adobe Caslon Pro" pitchFamily="18" charset="0"/>
            </a:endParaRPr>
          </a:p>
        </p:txBody>
      </p:sp>
      <p:sp>
        <p:nvSpPr>
          <p:cNvPr id="16" name="TextBox 15"/>
          <p:cNvSpPr txBox="1"/>
          <p:nvPr/>
        </p:nvSpPr>
        <p:spPr>
          <a:xfrm rot="4031285">
            <a:off x="7124486" y="3620126"/>
            <a:ext cx="2027679" cy="437092"/>
          </a:xfrm>
          <a:prstGeom prst="rect">
            <a:avLst/>
          </a:prstGeom>
          <a:noFill/>
        </p:spPr>
        <p:txBody>
          <a:bodyPr wrap="none" rtlCol="0">
            <a:prstTxWarp prst="textFadeRight">
              <a:avLst/>
            </a:prstTxWarp>
            <a:spAutoFit/>
          </a:bodyPr>
          <a:lstStyle/>
          <a:p>
            <a:r>
              <a:rPr lang="en-US" sz="4000" dirty="0" smtClean="0">
                <a:ln>
                  <a:solidFill>
                    <a:srgbClr val="000000"/>
                  </a:solidFill>
                </a:ln>
                <a:latin typeface="Sofachrome" pitchFamily="2" charset="0"/>
              </a:rPr>
              <a:t>HEARD</a:t>
            </a:r>
            <a:endParaRPr lang="en-US" sz="4000" dirty="0">
              <a:ln>
                <a:solidFill>
                  <a:srgbClr val="000000"/>
                </a:solidFill>
              </a:ln>
              <a:latin typeface="Sofachrome" pitchFamily="2" charset="0"/>
            </a:endParaRPr>
          </a:p>
        </p:txBody>
      </p:sp>
      <p:cxnSp>
        <p:nvCxnSpPr>
          <p:cNvPr id="9" name="Straight Arrow Connector 8"/>
          <p:cNvCxnSpPr/>
          <p:nvPr/>
        </p:nvCxnSpPr>
        <p:spPr bwMode="auto">
          <a:xfrm rot="16200000" flipH="1">
            <a:off x="6985482" y="3530119"/>
            <a:ext cx="1696472" cy="732235"/>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nvGrpSpPr>
          <p:cNvPr id="18" name="Group 17"/>
          <p:cNvGrpSpPr/>
          <p:nvPr/>
        </p:nvGrpSpPr>
        <p:grpSpPr>
          <a:xfrm>
            <a:off x="7848600" y="4953000"/>
            <a:ext cx="838200" cy="609600"/>
            <a:chOff x="8153400" y="5715000"/>
            <a:chExt cx="838200" cy="609600"/>
          </a:xfrm>
        </p:grpSpPr>
        <p:sp>
          <p:nvSpPr>
            <p:cNvPr id="17" name="Oval 16"/>
            <p:cNvSpPr/>
            <p:nvPr/>
          </p:nvSpPr>
          <p:spPr bwMode="auto">
            <a:xfrm>
              <a:off x="8153400" y="5715000"/>
              <a:ext cx="838200" cy="609600"/>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 name="TextBox 5"/>
            <p:cNvSpPr txBox="1"/>
            <p:nvPr/>
          </p:nvSpPr>
          <p:spPr>
            <a:xfrm>
              <a:off x="8305800" y="5859840"/>
              <a:ext cx="591829" cy="461665"/>
            </a:xfrm>
            <a:prstGeom prst="rect">
              <a:avLst/>
            </a:prstGeom>
            <a:noFill/>
          </p:spPr>
          <p:txBody>
            <a:bodyPr wrap="none" rtlCol="0">
              <a:spAutoFit/>
            </a:bodyPr>
            <a:lstStyle/>
            <a:p>
              <a:pPr algn="ctr"/>
              <a:r>
                <a:rPr lang="en-US" dirty="0" smtClean="0">
                  <a:latin typeface="Subpear" pitchFamily="2" charset="0"/>
                </a:rPr>
                <a:t>US</a:t>
              </a:r>
              <a:endParaRPr lang="en-US" dirty="0">
                <a:latin typeface="Subpear" pitchFamily="2" charset="0"/>
              </a:endParaRPr>
            </a:p>
          </p:txBody>
        </p:sp>
      </p:grpSp>
      <p:grpSp>
        <p:nvGrpSpPr>
          <p:cNvPr id="20" name="Group 19"/>
          <p:cNvGrpSpPr/>
          <p:nvPr/>
        </p:nvGrpSpPr>
        <p:grpSpPr>
          <a:xfrm>
            <a:off x="5983015" y="1676400"/>
            <a:ext cx="2057400" cy="1066800"/>
            <a:chOff x="5983015" y="1676400"/>
            <a:chExt cx="2057400" cy="1066800"/>
          </a:xfrm>
        </p:grpSpPr>
        <p:sp>
          <p:nvSpPr>
            <p:cNvPr id="19" name="Oval 18"/>
            <p:cNvSpPr/>
            <p:nvPr/>
          </p:nvSpPr>
          <p:spPr bwMode="auto">
            <a:xfrm>
              <a:off x="5983015" y="1676400"/>
              <a:ext cx="2057400" cy="1066800"/>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TextBox 6"/>
            <p:cNvSpPr txBox="1"/>
            <p:nvPr/>
          </p:nvSpPr>
          <p:spPr>
            <a:xfrm>
              <a:off x="6371495" y="1900535"/>
              <a:ext cx="1338572" cy="830997"/>
            </a:xfrm>
            <a:prstGeom prst="rect">
              <a:avLst/>
            </a:prstGeom>
            <a:noFill/>
          </p:spPr>
          <p:txBody>
            <a:bodyPr wrap="none" rtlCol="0">
              <a:spAutoFit/>
            </a:bodyPr>
            <a:lstStyle/>
            <a:p>
              <a:pPr algn="ctr"/>
              <a:r>
                <a:rPr lang="en-US" dirty="0" smtClean="0">
                  <a:latin typeface="Subpear" pitchFamily="2" charset="0"/>
                </a:rPr>
                <a:t>FATHER</a:t>
              </a:r>
            </a:p>
            <a:p>
              <a:pPr algn="ctr"/>
              <a:r>
                <a:rPr lang="en-US" dirty="0" smtClean="0">
                  <a:latin typeface="Subpear" pitchFamily="2" charset="0"/>
                </a:rPr>
                <a:t>&amp; SON</a:t>
              </a:r>
              <a:endParaRPr lang="en-US" dirty="0">
                <a:latin typeface="Subpear" pitchFamily="2" charset="0"/>
              </a:endParaRPr>
            </a:p>
          </p:txBody>
        </p:sp>
      </p:grpSp>
      <p:grpSp>
        <p:nvGrpSpPr>
          <p:cNvPr id="21" name="Group 20"/>
          <p:cNvGrpSpPr/>
          <p:nvPr/>
        </p:nvGrpSpPr>
        <p:grpSpPr>
          <a:xfrm>
            <a:off x="5486400" y="4953000"/>
            <a:ext cx="843949" cy="609600"/>
            <a:chOff x="8153400" y="5715000"/>
            <a:chExt cx="843949" cy="609600"/>
          </a:xfrm>
        </p:grpSpPr>
        <p:sp>
          <p:nvSpPr>
            <p:cNvPr id="22" name="Oval 21"/>
            <p:cNvSpPr/>
            <p:nvPr/>
          </p:nvSpPr>
          <p:spPr bwMode="auto">
            <a:xfrm>
              <a:off x="8153400" y="5715000"/>
              <a:ext cx="838200" cy="609600"/>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 name="TextBox 22"/>
            <p:cNvSpPr txBox="1"/>
            <p:nvPr/>
          </p:nvSpPr>
          <p:spPr>
            <a:xfrm>
              <a:off x="8153400" y="5862935"/>
              <a:ext cx="843949" cy="461665"/>
            </a:xfrm>
            <a:prstGeom prst="rect">
              <a:avLst/>
            </a:prstGeom>
            <a:noFill/>
          </p:spPr>
          <p:txBody>
            <a:bodyPr wrap="none" rtlCol="0">
              <a:spAutoFit/>
            </a:bodyPr>
            <a:lstStyle/>
            <a:p>
              <a:pPr algn="ctr"/>
              <a:r>
                <a:rPr lang="en-US" dirty="0" smtClean="0">
                  <a:latin typeface="Subpear" pitchFamily="2" charset="0"/>
                </a:rPr>
                <a:t>YOU</a:t>
              </a:r>
              <a:endParaRPr lang="en-US" dirty="0">
                <a:latin typeface="Subpear" pitchFamily="2" charset="0"/>
              </a:endParaRPr>
            </a:p>
          </p:txBody>
        </p:sp>
      </p:grpSp>
      <p:sp>
        <p:nvSpPr>
          <p:cNvPr id="24" name="TextBox 23"/>
          <p:cNvSpPr txBox="1"/>
          <p:nvPr/>
        </p:nvSpPr>
        <p:spPr>
          <a:xfrm rot="4042873">
            <a:off x="7800604" y="3252248"/>
            <a:ext cx="1412566" cy="461665"/>
          </a:xfrm>
          <a:prstGeom prst="rect">
            <a:avLst/>
          </a:prstGeom>
          <a:noFill/>
        </p:spPr>
        <p:txBody>
          <a:bodyPr wrap="none" rtlCol="0">
            <a:spAutoFit/>
          </a:bodyPr>
          <a:lstStyle/>
          <a:p>
            <a:r>
              <a:rPr lang="en-US" i="1" dirty="0" smtClean="0"/>
              <a:t>revelation</a:t>
            </a:r>
            <a:endParaRPr lang="en-US" i="1" dirty="0"/>
          </a:p>
        </p:txBody>
      </p:sp>
      <p:sp>
        <p:nvSpPr>
          <p:cNvPr id="25" name="TextBox 24"/>
          <p:cNvSpPr txBox="1"/>
          <p:nvPr/>
        </p:nvSpPr>
        <p:spPr>
          <a:xfrm>
            <a:off x="0" y="5599963"/>
            <a:ext cx="4876800" cy="1258037"/>
          </a:xfrm>
          <a:prstGeom prst="rect">
            <a:avLst/>
          </a:prstGeom>
          <a:solidFill>
            <a:srgbClr val="000000"/>
          </a:solidFill>
        </p:spPr>
        <p:txBody>
          <a:bodyPr wrap="square" rtlCol="0">
            <a:spAutoFit/>
          </a:bodyPr>
          <a:lstStyle/>
          <a:p>
            <a:pPr algn="ctr">
              <a:lnSpc>
                <a:spcPts val="3000"/>
              </a:lnSpc>
            </a:pPr>
            <a:r>
              <a:rPr lang="en-US" sz="2800" dirty="0" smtClean="0">
                <a:latin typeface="High Tower Text" pitchFamily="18" charset="0"/>
              </a:rPr>
              <a:t>Cannot have fellowship with God or one another apart from obeying what is written!</a:t>
            </a:r>
            <a:endParaRPr lang="en-US" sz="2800" dirty="0">
              <a:latin typeface="High Tower Text" pitchFamily="18"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2000"/>
                                        <p:tgtEl>
                                          <p:spTgt spid="24"/>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0" fill="hold"/>
                                        <p:tgtEl>
                                          <p:spTgt spid="25"/>
                                        </p:tgtEl>
                                        <p:attrNameLst>
                                          <p:attrName>ppt_w</p:attrName>
                                        </p:attrNameLst>
                                      </p:cBhvr>
                                      <p:tavLst>
                                        <p:tav tm="0">
                                          <p:val>
                                            <p:fltVal val="0"/>
                                          </p:val>
                                        </p:tav>
                                        <p:tav tm="100000">
                                          <p:val>
                                            <p:strVal val="#ppt_w"/>
                                          </p:val>
                                        </p:tav>
                                      </p:tavLst>
                                    </p:anim>
                                    <p:anim calcmode="lin" valueType="num">
                                      <p:cBhvr>
                                        <p:cTn id="24" dur="5000" fill="hold"/>
                                        <p:tgtEl>
                                          <p:spTgt spid="25"/>
                                        </p:tgtEl>
                                        <p:attrNameLst>
                                          <p:attrName>ppt_h</p:attrName>
                                        </p:attrNameLst>
                                      </p:cBhvr>
                                      <p:tavLst>
                                        <p:tav tm="0">
                                          <p:val>
                                            <p:fltVal val="0"/>
                                          </p:val>
                                        </p:tav>
                                        <p:tav tm="100000">
                                          <p:val>
                                            <p:strVal val="#ppt_h"/>
                                          </p:val>
                                        </p:tav>
                                      </p:tavLst>
                                    </p:anim>
                                    <p:anim calcmode="lin" valueType="num">
                                      <p:cBhvr>
                                        <p:cTn id="25" dur="5000" fill="hold"/>
                                        <p:tgtEl>
                                          <p:spTgt spid="25"/>
                                        </p:tgtEl>
                                        <p:attrNameLst>
                                          <p:attrName>style.rotation</p:attrName>
                                        </p:attrNameLst>
                                      </p:cBhvr>
                                      <p:tavLst>
                                        <p:tav tm="0">
                                          <p:val>
                                            <p:fltVal val="360"/>
                                          </p:val>
                                        </p:tav>
                                        <p:tav tm="100000">
                                          <p:val>
                                            <p:fltVal val="0"/>
                                          </p:val>
                                        </p:tav>
                                      </p:tavLst>
                                    </p:anim>
                                    <p:animEffect transition="in" filter="fade">
                                      <p:cBhvr>
                                        <p:cTn id="26"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24" grpId="0"/>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l 42"/>
          <p:cNvSpPr/>
          <p:nvPr/>
        </p:nvSpPr>
        <p:spPr bwMode="auto">
          <a:xfrm>
            <a:off x="3657600" y="914400"/>
            <a:ext cx="5486400" cy="5943600"/>
          </a:xfrm>
          <a:prstGeom prst="ellipse">
            <a:avLst/>
          </a:prstGeom>
          <a:solidFill>
            <a:srgbClr val="0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2" name="Oval 41"/>
          <p:cNvSpPr/>
          <p:nvPr/>
        </p:nvSpPr>
        <p:spPr bwMode="auto">
          <a:xfrm>
            <a:off x="5181600" y="1447800"/>
            <a:ext cx="3810000" cy="4953000"/>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5538" name="Rectangle 2"/>
          <p:cNvSpPr>
            <a:spLocks noGrp="1" noChangeArrowheads="1"/>
          </p:cNvSpPr>
          <p:nvPr>
            <p:ph type="title"/>
          </p:nvPr>
        </p:nvSpPr>
        <p:spPr>
          <a:xfrm>
            <a:off x="1466850" y="76200"/>
            <a:ext cx="7383463" cy="533400"/>
          </a:xfrm>
        </p:spPr>
        <p:style>
          <a:lnRef idx="2">
            <a:schemeClr val="accent6"/>
          </a:lnRef>
          <a:fillRef idx="1">
            <a:schemeClr val="lt1"/>
          </a:fillRef>
          <a:effectRef idx="0">
            <a:schemeClr val="accent6"/>
          </a:effectRef>
          <a:fontRef idx="minor">
            <a:schemeClr val="dk1"/>
          </a:fontRef>
        </p:style>
        <p:txBody>
          <a:bodyPr/>
          <a:lstStyle/>
          <a:p>
            <a:pPr>
              <a:defRPr/>
            </a:pPr>
            <a:r>
              <a:rPr lang="en-US" sz="3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John 1:1-7 (Continued)</a:t>
            </a:r>
          </a:p>
        </p:txBody>
      </p:sp>
      <p:sp>
        <p:nvSpPr>
          <p:cNvPr id="3075" name="Rectangle 3"/>
          <p:cNvSpPr>
            <a:spLocks noGrp="1" noChangeArrowheads="1"/>
          </p:cNvSpPr>
          <p:nvPr>
            <p:ph type="body" idx="1"/>
          </p:nvPr>
        </p:nvSpPr>
        <p:spPr>
          <a:xfrm>
            <a:off x="0" y="609600"/>
            <a:ext cx="3562349" cy="6248400"/>
          </a:xfrm>
          <a:solidFill>
            <a:srgbClr val="000000"/>
          </a:solidFill>
        </p:spPr>
        <p:txBody>
          <a:bodyPr/>
          <a:lstStyle/>
          <a:p>
            <a:pPr marL="0" indent="0">
              <a:lnSpc>
                <a:spcPct val="80000"/>
              </a:lnSpc>
              <a:buNone/>
            </a:pPr>
            <a:r>
              <a:rPr lang="en-US" sz="3400" b="1" i="1" spc="-100" dirty="0" smtClean="0"/>
              <a:t>“</a:t>
            </a:r>
            <a:r>
              <a:rPr lang="en-US" sz="3400" b="1" i="1" spc="-100" baseline="30000" dirty="0" smtClean="0"/>
              <a:t>6</a:t>
            </a:r>
            <a:r>
              <a:rPr lang="en-US" sz="3400" b="1" i="1" spc="-100" dirty="0" smtClean="0"/>
              <a:t> </a:t>
            </a:r>
            <a:r>
              <a:rPr lang="en-US" sz="3400" b="1" spc="-100" dirty="0" smtClean="0"/>
              <a:t>If we say that we have fellowship with Him, and walk in darkness, we lie and do not practice the truth.</a:t>
            </a:r>
            <a:r>
              <a:rPr lang="en-US" sz="3400" b="1" i="1" spc="-100" dirty="0" smtClean="0"/>
              <a:t> </a:t>
            </a:r>
            <a:br>
              <a:rPr lang="en-US" sz="3400" b="1" i="1" spc="-100" dirty="0" smtClean="0"/>
            </a:br>
            <a:r>
              <a:rPr lang="en-US" sz="3400" b="1" i="1" spc="-100" baseline="30000" dirty="0" smtClean="0"/>
              <a:t>7</a:t>
            </a:r>
            <a:r>
              <a:rPr lang="en-US" sz="3400" b="1" i="1" spc="-100" dirty="0" smtClean="0"/>
              <a:t> </a:t>
            </a:r>
            <a:r>
              <a:rPr lang="en-US" sz="3400" b="1" spc="-100" dirty="0" smtClean="0"/>
              <a:t>But if we walk in the light as He is in the light, we have fellowship with one another, and the blood of Jesus Christ His Son cleanses us from all sin.”</a:t>
            </a:r>
          </a:p>
          <a:p>
            <a:pPr marL="0" indent="0">
              <a:lnSpc>
                <a:spcPct val="80000"/>
              </a:lnSpc>
              <a:buNone/>
            </a:pPr>
            <a:endParaRPr lang="en-US" sz="3400" b="1" spc="-100" dirty="0" smtClean="0"/>
          </a:p>
        </p:txBody>
      </p:sp>
      <p:sp>
        <p:nvSpPr>
          <p:cNvPr id="23" name="Isosceles Triangle 22"/>
          <p:cNvSpPr/>
          <p:nvPr/>
        </p:nvSpPr>
        <p:spPr bwMode="auto">
          <a:xfrm>
            <a:off x="6053794" y="2784975"/>
            <a:ext cx="1922117" cy="2500064"/>
          </a:xfrm>
          <a:prstGeom prst="triangle">
            <a:avLst/>
          </a:prstGeom>
          <a:solidFill>
            <a:schemeClr val="accent5">
              <a:lumMod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 name="TextBox 23"/>
          <p:cNvSpPr txBox="1"/>
          <p:nvPr/>
        </p:nvSpPr>
        <p:spPr>
          <a:xfrm>
            <a:off x="6258636" y="4034135"/>
            <a:ext cx="1518364"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b="1" dirty="0" smtClean="0">
                <a:ln w="50800"/>
                <a:solidFill>
                  <a:schemeClr val="bg1">
                    <a:shade val="50000"/>
                  </a:schemeClr>
                </a:solidFill>
              </a:rPr>
              <a:t>fellowship</a:t>
            </a:r>
            <a:endParaRPr lang="en-US" b="1" dirty="0">
              <a:ln w="50800"/>
              <a:solidFill>
                <a:schemeClr val="bg1">
                  <a:shade val="50000"/>
                </a:schemeClr>
              </a:solidFill>
            </a:endParaRPr>
          </a:p>
        </p:txBody>
      </p:sp>
      <p:cxnSp>
        <p:nvCxnSpPr>
          <p:cNvPr id="26" name="Straight Arrow Connector 25"/>
          <p:cNvCxnSpPr/>
          <p:nvPr/>
        </p:nvCxnSpPr>
        <p:spPr bwMode="auto">
          <a:xfrm rot="10800000">
            <a:off x="6553200" y="5636566"/>
            <a:ext cx="1009689" cy="2233"/>
          </a:xfrm>
          <a:prstGeom prst="straightConnector1">
            <a:avLst/>
          </a:prstGeom>
          <a:ln>
            <a:headEnd type="none" w="med" len="med"/>
            <a:tailEnd type="arrow" w="med" len="med"/>
          </a:ln>
        </p:spPr>
        <p:style>
          <a:lnRef idx="3">
            <a:schemeClr val="accent6"/>
          </a:lnRef>
          <a:fillRef idx="0">
            <a:schemeClr val="accent6"/>
          </a:fillRef>
          <a:effectRef idx="2">
            <a:schemeClr val="accent6"/>
          </a:effectRef>
          <a:fontRef idx="minor">
            <a:schemeClr val="tx1"/>
          </a:fontRef>
        </p:style>
      </p:cxnSp>
      <p:sp>
        <p:nvSpPr>
          <p:cNvPr id="27" name="TextBox 26"/>
          <p:cNvSpPr txBox="1"/>
          <p:nvPr/>
        </p:nvSpPr>
        <p:spPr>
          <a:xfrm>
            <a:off x="6400800" y="5334000"/>
            <a:ext cx="1447800" cy="678597"/>
          </a:xfrm>
          <a:prstGeom prst="rect">
            <a:avLst/>
          </a:prstGeom>
          <a:noFill/>
        </p:spPr>
        <p:txBody>
          <a:bodyPr wrap="none" rtlCol="0">
            <a:prstTxWarp prst="textPlain">
              <a:avLst/>
            </a:prstTxWarp>
            <a:spAutoFit/>
          </a:bodyPr>
          <a:lstStyle/>
          <a:p>
            <a:pPr algn="ctr"/>
            <a:r>
              <a:rPr lang="en-US" dirty="0" smtClean="0">
                <a:ln>
                  <a:solidFill>
                    <a:srgbClr val="000000"/>
                  </a:solidFill>
                </a:ln>
                <a:latin typeface="Sofachrome" pitchFamily="2" charset="0"/>
              </a:rPr>
              <a:t>Wrote</a:t>
            </a:r>
          </a:p>
          <a:p>
            <a:pPr algn="ctr"/>
            <a:r>
              <a:rPr lang="en-US" dirty="0" smtClean="0">
                <a:ln>
                  <a:solidFill>
                    <a:srgbClr val="000000"/>
                  </a:solidFill>
                </a:ln>
                <a:latin typeface="Sofachrome" pitchFamily="2" charset="0"/>
              </a:rPr>
              <a:t>Message</a:t>
            </a:r>
            <a:endParaRPr lang="en-US" dirty="0">
              <a:ln>
                <a:solidFill>
                  <a:srgbClr val="000000"/>
                </a:solidFill>
              </a:ln>
              <a:latin typeface="Sofachrome" pitchFamily="2" charset="0"/>
            </a:endParaRPr>
          </a:p>
        </p:txBody>
      </p:sp>
      <p:sp>
        <p:nvSpPr>
          <p:cNvPr id="28" name="TextBox 27"/>
          <p:cNvSpPr txBox="1"/>
          <p:nvPr/>
        </p:nvSpPr>
        <p:spPr>
          <a:xfrm rot="16855178">
            <a:off x="3509535" y="2750166"/>
            <a:ext cx="3048000" cy="1147465"/>
          </a:xfrm>
          <a:prstGeom prst="rect">
            <a:avLst/>
          </a:prstGeom>
          <a:noFill/>
        </p:spPr>
        <p:txBody>
          <a:bodyPr wrap="none" rtlCol="0">
            <a:prstTxWarp prst="textDeflateBottom">
              <a:avLst>
                <a:gd name="adj" fmla="val 61679"/>
              </a:avLst>
            </a:prstTxWarp>
            <a:spAutoFit/>
          </a:bodyPr>
          <a:lstStyle/>
          <a:p>
            <a:pPr algn="ctr"/>
            <a:r>
              <a:rPr lang="en-US" sz="2800" dirty="0" smtClean="0">
                <a:latin typeface="Sofachrome" pitchFamily="2" charset="0"/>
              </a:rPr>
              <a:t>Darkness</a:t>
            </a:r>
            <a:endParaRPr lang="en-US" dirty="0">
              <a:latin typeface="Sofachrome" pitchFamily="2" charset="0"/>
            </a:endParaRPr>
          </a:p>
        </p:txBody>
      </p:sp>
      <p:sp>
        <p:nvSpPr>
          <p:cNvPr id="29" name="TextBox 28"/>
          <p:cNvSpPr txBox="1"/>
          <p:nvPr/>
        </p:nvSpPr>
        <p:spPr>
          <a:xfrm>
            <a:off x="6248400" y="4567535"/>
            <a:ext cx="1600200" cy="461665"/>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i="1" spc="600" dirty="0" smtClean="0">
                <a:ln w="10160">
                  <a:noFill/>
                  <a:prstDash val="solid"/>
                </a:ln>
                <a:solidFill>
                  <a:schemeClr val="tx1"/>
                </a:solidFill>
                <a:effectLst>
                  <a:glow rad="101600">
                    <a:schemeClr val="accent2">
                      <a:satMod val="175000"/>
                      <a:alpha val="40000"/>
                    </a:schemeClr>
                  </a:glow>
                  <a:outerShdw blurRad="38100" dist="32000" dir="5400000" algn="tl">
                    <a:srgbClr val="000000">
                      <a:alpha val="30000"/>
                    </a:srgbClr>
                  </a:outerShdw>
                </a:effectLst>
                <a:latin typeface="Adobe Caslon Pro" pitchFamily="18" charset="0"/>
              </a:rPr>
              <a:t>LIGHT</a:t>
            </a:r>
            <a:endParaRPr lang="en-US" b="1" i="1" spc="600" dirty="0">
              <a:ln w="10160">
                <a:noFill/>
                <a:prstDash val="solid"/>
              </a:ln>
              <a:solidFill>
                <a:schemeClr val="tx1"/>
              </a:solidFill>
              <a:effectLst>
                <a:glow rad="101600">
                  <a:schemeClr val="accent2">
                    <a:satMod val="175000"/>
                    <a:alpha val="40000"/>
                  </a:schemeClr>
                </a:glow>
                <a:outerShdw blurRad="38100" dist="32000" dir="5400000" algn="tl">
                  <a:srgbClr val="000000">
                    <a:alpha val="30000"/>
                  </a:srgbClr>
                </a:outerShdw>
              </a:effectLst>
              <a:latin typeface="Adobe Caslon Pro" pitchFamily="18" charset="0"/>
            </a:endParaRPr>
          </a:p>
        </p:txBody>
      </p:sp>
      <p:sp>
        <p:nvSpPr>
          <p:cNvPr id="30" name="TextBox 29"/>
          <p:cNvSpPr txBox="1"/>
          <p:nvPr/>
        </p:nvSpPr>
        <p:spPr>
          <a:xfrm rot="4031285">
            <a:off x="7124486" y="3620126"/>
            <a:ext cx="2027679" cy="437092"/>
          </a:xfrm>
          <a:prstGeom prst="rect">
            <a:avLst/>
          </a:prstGeom>
          <a:noFill/>
        </p:spPr>
        <p:txBody>
          <a:bodyPr wrap="none" rtlCol="0">
            <a:prstTxWarp prst="textFadeRight">
              <a:avLst/>
            </a:prstTxWarp>
            <a:spAutoFit/>
          </a:bodyPr>
          <a:lstStyle/>
          <a:p>
            <a:r>
              <a:rPr lang="en-US" sz="4000" dirty="0" smtClean="0">
                <a:ln>
                  <a:solidFill>
                    <a:srgbClr val="000000"/>
                  </a:solidFill>
                </a:ln>
                <a:latin typeface="Sofachrome" pitchFamily="2" charset="0"/>
              </a:rPr>
              <a:t>HEARD</a:t>
            </a:r>
            <a:endParaRPr lang="en-US" sz="4000" dirty="0">
              <a:ln>
                <a:solidFill>
                  <a:srgbClr val="000000"/>
                </a:solidFill>
              </a:ln>
              <a:latin typeface="Sofachrome" pitchFamily="2" charset="0"/>
            </a:endParaRPr>
          </a:p>
        </p:txBody>
      </p:sp>
      <p:cxnSp>
        <p:nvCxnSpPr>
          <p:cNvPr id="31" name="Straight Arrow Connector 30"/>
          <p:cNvCxnSpPr/>
          <p:nvPr/>
        </p:nvCxnSpPr>
        <p:spPr bwMode="auto">
          <a:xfrm rot="16200000" flipH="1">
            <a:off x="6985482" y="3530119"/>
            <a:ext cx="1696472" cy="732235"/>
          </a:xfrm>
          <a:prstGeom prst="straightConnector1">
            <a:avLst/>
          </a:prstGeom>
          <a:ln>
            <a:headEnd type="none" w="med" len="med"/>
            <a:tailEnd type="arrow" w="med" len="med"/>
          </a:ln>
        </p:spPr>
        <p:style>
          <a:lnRef idx="3">
            <a:schemeClr val="accent6"/>
          </a:lnRef>
          <a:fillRef idx="0">
            <a:schemeClr val="accent6"/>
          </a:fillRef>
          <a:effectRef idx="2">
            <a:schemeClr val="accent6"/>
          </a:effectRef>
          <a:fontRef idx="minor">
            <a:schemeClr val="tx1"/>
          </a:fontRef>
        </p:style>
      </p:cxnSp>
      <p:grpSp>
        <p:nvGrpSpPr>
          <p:cNvPr id="32" name="Group 31"/>
          <p:cNvGrpSpPr/>
          <p:nvPr/>
        </p:nvGrpSpPr>
        <p:grpSpPr>
          <a:xfrm>
            <a:off x="7848600" y="4953000"/>
            <a:ext cx="838200" cy="609600"/>
            <a:chOff x="8153400" y="5715000"/>
            <a:chExt cx="838200" cy="609600"/>
          </a:xfrm>
        </p:grpSpPr>
        <p:sp>
          <p:nvSpPr>
            <p:cNvPr id="33" name="Oval 32"/>
            <p:cNvSpPr/>
            <p:nvPr/>
          </p:nvSpPr>
          <p:spPr bwMode="auto">
            <a:xfrm>
              <a:off x="8153400" y="5715000"/>
              <a:ext cx="838200" cy="609600"/>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4" name="TextBox 33"/>
            <p:cNvSpPr txBox="1"/>
            <p:nvPr/>
          </p:nvSpPr>
          <p:spPr>
            <a:xfrm>
              <a:off x="8305800" y="5859840"/>
              <a:ext cx="591829" cy="461665"/>
            </a:xfrm>
            <a:prstGeom prst="rect">
              <a:avLst/>
            </a:prstGeom>
            <a:noFill/>
          </p:spPr>
          <p:txBody>
            <a:bodyPr wrap="none" rtlCol="0">
              <a:spAutoFit/>
            </a:bodyPr>
            <a:lstStyle/>
            <a:p>
              <a:pPr algn="ctr"/>
              <a:r>
                <a:rPr lang="en-US" dirty="0" smtClean="0">
                  <a:latin typeface="Subpear" pitchFamily="2" charset="0"/>
                </a:rPr>
                <a:t>US</a:t>
              </a:r>
              <a:endParaRPr lang="en-US" dirty="0">
                <a:latin typeface="Subpear" pitchFamily="2" charset="0"/>
              </a:endParaRPr>
            </a:p>
          </p:txBody>
        </p:sp>
      </p:grpSp>
      <p:grpSp>
        <p:nvGrpSpPr>
          <p:cNvPr id="35" name="Group 34"/>
          <p:cNvGrpSpPr/>
          <p:nvPr/>
        </p:nvGrpSpPr>
        <p:grpSpPr>
          <a:xfrm>
            <a:off x="5983015" y="1676400"/>
            <a:ext cx="2057400" cy="1066800"/>
            <a:chOff x="5983015" y="1676400"/>
            <a:chExt cx="2057400" cy="1066800"/>
          </a:xfrm>
        </p:grpSpPr>
        <p:sp>
          <p:nvSpPr>
            <p:cNvPr id="36" name="Oval 35"/>
            <p:cNvSpPr/>
            <p:nvPr/>
          </p:nvSpPr>
          <p:spPr bwMode="auto">
            <a:xfrm>
              <a:off x="5983015" y="1676400"/>
              <a:ext cx="2057400" cy="1066800"/>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7" name="TextBox 36"/>
            <p:cNvSpPr txBox="1"/>
            <p:nvPr/>
          </p:nvSpPr>
          <p:spPr>
            <a:xfrm>
              <a:off x="6371495" y="1900535"/>
              <a:ext cx="1338572" cy="830997"/>
            </a:xfrm>
            <a:prstGeom prst="rect">
              <a:avLst/>
            </a:prstGeom>
            <a:noFill/>
          </p:spPr>
          <p:txBody>
            <a:bodyPr wrap="none" rtlCol="0">
              <a:spAutoFit/>
            </a:bodyPr>
            <a:lstStyle/>
            <a:p>
              <a:pPr algn="ctr"/>
              <a:r>
                <a:rPr lang="en-US" dirty="0" smtClean="0">
                  <a:latin typeface="Subpear" pitchFamily="2" charset="0"/>
                </a:rPr>
                <a:t>FATHER</a:t>
              </a:r>
            </a:p>
            <a:p>
              <a:pPr algn="ctr"/>
              <a:r>
                <a:rPr lang="en-US" dirty="0" smtClean="0">
                  <a:latin typeface="Subpear" pitchFamily="2" charset="0"/>
                </a:rPr>
                <a:t>&amp; SON</a:t>
              </a:r>
              <a:endParaRPr lang="en-US" dirty="0">
                <a:latin typeface="Subpear" pitchFamily="2" charset="0"/>
              </a:endParaRPr>
            </a:p>
          </p:txBody>
        </p:sp>
      </p:grpSp>
      <p:sp>
        <p:nvSpPr>
          <p:cNvPr id="41" name="TextBox 40"/>
          <p:cNvSpPr txBox="1"/>
          <p:nvPr/>
        </p:nvSpPr>
        <p:spPr>
          <a:xfrm rot="4042873">
            <a:off x="7800604" y="3252248"/>
            <a:ext cx="1412566" cy="461665"/>
          </a:xfrm>
          <a:prstGeom prst="rect">
            <a:avLst/>
          </a:prstGeom>
          <a:noFill/>
        </p:spPr>
        <p:txBody>
          <a:bodyPr wrap="none" rtlCol="0">
            <a:spAutoFit/>
          </a:bodyPr>
          <a:lstStyle/>
          <a:p>
            <a:r>
              <a:rPr lang="en-US" i="1" dirty="0" smtClean="0">
                <a:solidFill>
                  <a:srgbClr val="7030A0"/>
                </a:solidFill>
              </a:rPr>
              <a:t>revelation</a:t>
            </a:r>
            <a:endParaRPr lang="en-US" i="1" dirty="0">
              <a:solidFill>
                <a:srgbClr val="7030A0"/>
              </a:solidFill>
            </a:endParaRPr>
          </a:p>
        </p:txBody>
      </p:sp>
      <p:sp>
        <p:nvSpPr>
          <p:cNvPr id="44" name="TextBox 43"/>
          <p:cNvSpPr txBox="1"/>
          <p:nvPr/>
        </p:nvSpPr>
        <p:spPr>
          <a:xfrm>
            <a:off x="5334000" y="6096000"/>
            <a:ext cx="2058691" cy="628710"/>
          </a:xfrm>
          <a:prstGeom prst="rect">
            <a:avLst/>
          </a:prstGeom>
          <a:noFill/>
        </p:spPr>
        <p:txBody>
          <a:bodyPr wrap="none" rtlCol="0">
            <a:prstTxWarp prst="textCurveDown">
              <a:avLst>
                <a:gd name="adj" fmla="val 50351"/>
              </a:avLst>
            </a:prstTxWarp>
            <a:spAutoFit/>
          </a:bodyPr>
          <a:lstStyle/>
          <a:p>
            <a:r>
              <a:rPr lang="en-US" dirty="0" smtClean="0">
                <a:latin typeface="Tahoma Small Cap" pitchFamily="34" charset="0"/>
              </a:rPr>
              <a:t>walk in darkness</a:t>
            </a:r>
            <a:endParaRPr lang="en-US" dirty="0">
              <a:latin typeface="Tahoma Small Cap" pitchFamily="34" charset="0"/>
            </a:endParaRPr>
          </a:p>
        </p:txBody>
      </p:sp>
      <p:sp>
        <p:nvSpPr>
          <p:cNvPr id="46" name="TextBox 45"/>
          <p:cNvSpPr txBox="1"/>
          <p:nvPr/>
        </p:nvSpPr>
        <p:spPr>
          <a:xfrm>
            <a:off x="5257800" y="1066800"/>
            <a:ext cx="1867819" cy="461665"/>
          </a:xfrm>
          <a:prstGeom prst="rect">
            <a:avLst/>
          </a:prstGeom>
          <a:noFill/>
        </p:spPr>
        <p:txBody>
          <a:bodyPr wrap="none" rtlCol="0">
            <a:spAutoFit/>
          </a:bodyPr>
          <a:lstStyle/>
          <a:p>
            <a:r>
              <a:rPr lang="en-US" i="1" dirty="0" smtClean="0"/>
              <a:t>no fellowship</a:t>
            </a:r>
            <a:endParaRPr lang="en-US" i="1" dirty="0"/>
          </a:p>
        </p:txBody>
      </p:sp>
      <p:sp>
        <p:nvSpPr>
          <p:cNvPr id="47" name="Left Arrow 46"/>
          <p:cNvSpPr/>
          <p:nvPr/>
        </p:nvSpPr>
        <p:spPr bwMode="auto">
          <a:xfrm rot="20240556">
            <a:off x="5548935" y="5204207"/>
            <a:ext cx="457200" cy="334410"/>
          </a:xfrm>
          <a:prstGeom prst="leftArrow">
            <a:avLst/>
          </a:prstGeom>
          <a:solidFill>
            <a:srgbClr val="0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8" name="TextBox 47"/>
          <p:cNvSpPr txBox="1"/>
          <p:nvPr/>
        </p:nvSpPr>
        <p:spPr>
          <a:xfrm rot="16888059">
            <a:off x="3411576" y="3124200"/>
            <a:ext cx="1369093" cy="461665"/>
          </a:xfrm>
          <a:prstGeom prst="rect">
            <a:avLst/>
          </a:prstGeom>
          <a:noFill/>
        </p:spPr>
        <p:txBody>
          <a:bodyPr wrap="none" rtlCol="0">
            <a:spAutoFit/>
          </a:bodyPr>
          <a:lstStyle/>
          <a:p>
            <a:r>
              <a:rPr lang="en-US" dirty="0" smtClean="0"/>
              <a:t>Eph. 5:11</a:t>
            </a:r>
            <a:endParaRPr lang="en-US" dirty="0"/>
          </a:p>
        </p:txBody>
      </p:sp>
      <p:grpSp>
        <p:nvGrpSpPr>
          <p:cNvPr id="38" name="Group 37"/>
          <p:cNvGrpSpPr/>
          <p:nvPr/>
        </p:nvGrpSpPr>
        <p:grpSpPr>
          <a:xfrm>
            <a:off x="5480651" y="4953000"/>
            <a:ext cx="843949" cy="609600"/>
            <a:chOff x="8153400" y="5715000"/>
            <a:chExt cx="843949" cy="609600"/>
          </a:xfrm>
        </p:grpSpPr>
        <p:sp>
          <p:nvSpPr>
            <p:cNvPr id="39" name="Oval 38"/>
            <p:cNvSpPr/>
            <p:nvPr/>
          </p:nvSpPr>
          <p:spPr bwMode="auto">
            <a:xfrm>
              <a:off x="8153400" y="5715000"/>
              <a:ext cx="838200" cy="609600"/>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0" name="TextBox 39"/>
            <p:cNvSpPr txBox="1"/>
            <p:nvPr/>
          </p:nvSpPr>
          <p:spPr>
            <a:xfrm>
              <a:off x="8153400" y="5862935"/>
              <a:ext cx="843949" cy="461665"/>
            </a:xfrm>
            <a:prstGeom prst="rect">
              <a:avLst/>
            </a:prstGeom>
            <a:noFill/>
          </p:spPr>
          <p:txBody>
            <a:bodyPr wrap="none" rtlCol="0">
              <a:spAutoFit/>
            </a:bodyPr>
            <a:lstStyle/>
            <a:p>
              <a:pPr algn="ctr"/>
              <a:r>
                <a:rPr lang="en-US" dirty="0" smtClean="0">
                  <a:latin typeface="Subpear" pitchFamily="2" charset="0"/>
                </a:rPr>
                <a:t>YOU</a:t>
              </a:r>
              <a:endParaRPr lang="en-US" dirty="0">
                <a:latin typeface="Subpear" pitchFamily="2"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88889E-6 -4.62873E-6 L -0.09549 0.04442 " pathEditMode="relative" rAng="0" ptsTypes="AA">
                                      <p:cBhvr>
                                        <p:cTn id="6" dur="2000" fill="hold"/>
                                        <p:tgtEl>
                                          <p:spTgt spid="38"/>
                                        </p:tgtEl>
                                        <p:attrNameLst>
                                          <p:attrName>ppt_x</p:attrName>
                                          <p:attrName>ppt_y</p:attrName>
                                        </p:attrNameLst>
                                      </p:cBhvr>
                                      <p:rCtr x="-48" y="22"/>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20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20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20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2000"/>
                                        <p:tgtEl>
                                          <p:spTgt spid="44"/>
                                        </p:tgtEl>
                                      </p:cBhvr>
                                    </p:animEffect>
                                  </p:childTnLst>
                                </p:cTn>
                              </p:par>
                            </p:childTnLst>
                          </p:cTn>
                        </p:par>
                        <p:par>
                          <p:cTn id="20" fill="hold">
                            <p:stCondLst>
                              <p:cond delay="4000"/>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48"/>
                                        </p:tgtEl>
                                        <p:attrNameLst>
                                          <p:attrName>style.visibility</p:attrName>
                                        </p:attrNameLst>
                                      </p:cBhvr>
                                      <p:to>
                                        <p:strVal val="visible"/>
                                      </p:to>
                                    </p:set>
                                    <p:animEffect transition="in" filter="fade">
                                      <p:cBhvr>
                                        <p:cTn id="23"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8" grpId="0"/>
      <p:bldP spid="44" grpId="0"/>
      <p:bldP spid="46"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47800" y="0"/>
            <a:ext cx="7383463" cy="1752600"/>
          </a:xfrm>
        </p:spPr>
        <p:txBody>
          <a:bodyPr/>
          <a:lstStyle/>
          <a:p>
            <a:pPr>
              <a:defRPr/>
            </a:pPr>
            <a:r>
              <a:rPr lang="en-US" sz="6000" dirty="0" smtClean="0"/>
              <a:t>Fellowship Defined</a:t>
            </a:r>
            <a:r>
              <a:rPr lang="en-US" sz="5400" dirty="0" smtClean="0"/>
              <a:t/>
            </a:r>
            <a:br>
              <a:rPr lang="en-US" sz="5400" dirty="0" smtClean="0"/>
            </a:br>
            <a:r>
              <a:rPr lang="en-US" i="1" dirty="0" smtClean="0"/>
              <a:t>2 Corinthians 6:14-16</a:t>
            </a:r>
            <a:endParaRPr lang="en-US" sz="5400" dirty="0" smtClean="0"/>
          </a:p>
        </p:txBody>
      </p:sp>
      <p:sp>
        <p:nvSpPr>
          <p:cNvPr id="11267" name="Text Box 3"/>
          <p:cNvSpPr txBox="1">
            <a:spLocks noGrp="1" noChangeArrowheads="1"/>
          </p:cNvSpPr>
          <p:nvPr>
            <p:ph type="body" idx="1"/>
          </p:nvPr>
        </p:nvSpPr>
        <p:spPr>
          <a:xfrm>
            <a:off x="1676400" y="1981200"/>
            <a:ext cx="7173913" cy="4876800"/>
          </a:xfrm>
        </p:spPr>
        <p:txBody>
          <a:bodyPr/>
          <a:lstStyle/>
          <a:p>
            <a:pPr eaLnBrk="1" hangingPunct="1">
              <a:lnSpc>
                <a:spcPct val="90000"/>
              </a:lnSpc>
              <a:spcBef>
                <a:spcPct val="50000"/>
              </a:spcBef>
              <a:buSzTx/>
              <a:defRPr/>
            </a:pPr>
            <a:r>
              <a:rPr lang="en-US" sz="2800" b="1" dirty="0" smtClean="0"/>
              <a:t>(2 Corinthians 6:14-16)  "Do not be unequally </a:t>
            </a:r>
            <a:r>
              <a:rPr lang="en-US" sz="2800" b="1" u="sng" dirty="0" smtClean="0">
                <a:effectLst>
                  <a:glow rad="101600">
                    <a:srgbClr val="FFFF00">
                      <a:alpha val="60000"/>
                    </a:srgbClr>
                  </a:glow>
                </a:effectLst>
              </a:rPr>
              <a:t>yoked</a:t>
            </a:r>
            <a:r>
              <a:rPr lang="en-US" sz="2800" b="1" dirty="0" smtClean="0">
                <a:effectLst>
                  <a:glow rad="101600">
                    <a:srgbClr val="FFFF00">
                      <a:alpha val="60000"/>
                    </a:srgbClr>
                  </a:glow>
                </a:effectLst>
              </a:rPr>
              <a:t> </a:t>
            </a:r>
            <a:r>
              <a:rPr lang="en-US" sz="2800" b="1" dirty="0" smtClean="0"/>
              <a:t>together with unbelievers. For what </a:t>
            </a:r>
            <a:r>
              <a:rPr lang="en-US" sz="2800" b="1" u="sng" dirty="0" smtClean="0">
                <a:effectLst>
                  <a:glow rad="101600">
                    <a:srgbClr val="FFFF00">
                      <a:alpha val="60000"/>
                    </a:srgbClr>
                  </a:glow>
                </a:effectLst>
              </a:rPr>
              <a:t>fellowship</a:t>
            </a:r>
            <a:r>
              <a:rPr lang="en-US" sz="2800" b="1" dirty="0" smtClean="0">
                <a:effectLst>
                  <a:glow rad="101600">
                    <a:srgbClr val="FFFF00">
                      <a:alpha val="60000"/>
                    </a:srgbClr>
                  </a:glow>
                </a:effectLst>
              </a:rPr>
              <a:t> </a:t>
            </a:r>
            <a:r>
              <a:rPr lang="en-US" sz="2800" b="1" dirty="0" smtClean="0"/>
              <a:t>has righteousness with lawlessness? And what </a:t>
            </a:r>
            <a:r>
              <a:rPr lang="en-US" sz="2800" b="1" u="sng" dirty="0" smtClean="0">
                <a:effectLst>
                  <a:glow rad="101600">
                    <a:srgbClr val="FFFF00">
                      <a:alpha val="60000"/>
                    </a:srgbClr>
                  </a:glow>
                </a:effectLst>
              </a:rPr>
              <a:t>communion</a:t>
            </a:r>
            <a:r>
              <a:rPr lang="en-US" sz="2800" b="1" dirty="0" smtClean="0">
                <a:effectLst>
                  <a:glow rad="101600">
                    <a:srgbClr val="FFFF00">
                      <a:alpha val="60000"/>
                    </a:srgbClr>
                  </a:glow>
                </a:effectLst>
              </a:rPr>
              <a:t> </a:t>
            </a:r>
            <a:r>
              <a:rPr lang="en-US" sz="2800" b="1" dirty="0" smtClean="0"/>
              <a:t>has light with darkness?</a:t>
            </a:r>
            <a:r>
              <a:rPr lang="en-US" sz="2800" b="1" i="1" dirty="0" smtClean="0"/>
              <a:t> {15} </a:t>
            </a:r>
            <a:r>
              <a:rPr lang="en-US" sz="2800" b="1" dirty="0" smtClean="0"/>
              <a:t>And what </a:t>
            </a:r>
            <a:r>
              <a:rPr lang="en-US" sz="2800" b="1" u="sng" dirty="0" smtClean="0">
                <a:effectLst>
                  <a:glow rad="101600">
                    <a:srgbClr val="FFFF00">
                      <a:alpha val="60000"/>
                    </a:srgbClr>
                  </a:glow>
                </a:effectLst>
              </a:rPr>
              <a:t>accord</a:t>
            </a:r>
            <a:r>
              <a:rPr lang="en-US" sz="2800" b="1" dirty="0" smtClean="0">
                <a:effectLst>
                  <a:glow rad="101600">
                    <a:srgbClr val="FFFF00">
                      <a:alpha val="60000"/>
                    </a:srgbClr>
                  </a:glow>
                </a:effectLst>
              </a:rPr>
              <a:t> </a:t>
            </a:r>
            <a:r>
              <a:rPr lang="en-US" sz="2800" b="1" dirty="0" smtClean="0"/>
              <a:t>has Christ with Belial? Or what </a:t>
            </a:r>
            <a:r>
              <a:rPr lang="en-US" sz="2800" b="1" u="sng" dirty="0" smtClean="0">
                <a:effectLst>
                  <a:glow rad="101600">
                    <a:srgbClr val="FFFF00">
                      <a:alpha val="60000"/>
                    </a:srgbClr>
                  </a:glow>
                </a:effectLst>
              </a:rPr>
              <a:t>part</a:t>
            </a:r>
            <a:r>
              <a:rPr lang="en-US" sz="2800" b="1" dirty="0" smtClean="0">
                <a:effectLst>
                  <a:glow rad="101600">
                    <a:srgbClr val="FFFF00">
                      <a:alpha val="60000"/>
                    </a:srgbClr>
                  </a:glow>
                </a:effectLst>
              </a:rPr>
              <a:t> </a:t>
            </a:r>
            <a:r>
              <a:rPr lang="en-US" sz="2800" b="1" dirty="0" smtClean="0"/>
              <a:t>has a believer with an unbeliever?</a:t>
            </a:r>
            <a:r>
              <a:rPr lang="en-US" sz="2800" b="1" i="1" dirty="0" smtClean="0"/>
              <a:t> {16} </a:t>
            </a:r>
            <a:r>
              <a:rPr lang="en-US" sz="2800" b="1" dirty="0" smtClean="0"/>
              <a:t>And what </a:t>
            </a:r>
            <a:r>
              <a:rPr lang="en-US" sz="2800" b="1" u="sng" dirty="0" smtClean="0">
                <a:effectLst>
                  <a:glow rad="101600">
                    <a:srgbClr val="FFFF00">
                      <a:alpha val="60000"/>
                    </a:srgbClr>
                  </a:glow>
                </a:effectLst>
              </a:rPr>
              <a:t>agreement</a:t>
            </a:r>
            <a:r>
              <a:rPr lang="en-US" sz="2800" b="1" dirty="0" smtClean="0">
                <a:effectLst>
                  <a:glow rad="101600">
                    <a:srgbClr val="FFFF00">
                      <a:alpha val="60000"/>
                    </a:srgbClr>
                  </a:glow>
                </a:effectLst>
              </a:rPr>
              <a:t> </a:t>
            </a:r>
            <a:r>
              <a:rPr lang="en-US" sz="2800" b="1" dirty="0" smtClean="0"/>
              <a:t>has the temple of God with idols? For you are the temple of the living God. As God has said: "I will dwell in them And walk among </a:t>
            </a:r>
            <a:r>
              <a:rPr lang="en-US" sz="2800" b="1" i="1" dirty="0" smtClean="0"/>
              <a:t>them. </a:t>
            </a:r>
            <a:r>
              <a:rPr lang="en-US" sz="2800" b="1" dirty="0" smtClean="0"/>
              <a:t>I will be their God, And they shall be My people.""</a:t>
            </a:r>
          </a:p>
          <a:p>
            <a:pPr eaLnBrk="1" hangingPunct="1">
              <a:lnSpc>
                <a:spcPct val="90000"/>
              </a:lnSpc>
              <a:spcBef>
                <a:spcPct val="50000"/>
              </a:spcBef>
              <a:buSzTx/>
              <a:defRPr/>
            </a:pPr>
            <a:endParaRPr lang="en-US" b="1" dirty="0" smtClean="0">
              <a:solidFill>
                <a:srgbClr val="66FF33"/>
              </a:solidFill>
              <a:effectLst>
                <a:outerShdw blurRad="38100" dist="38100" dir="2700000" algn="tl">
                  <a:srgbClr val="000000"/>
                </a:outerShdw>
              </a:effectLst>
              <a:latin typeface="Arial"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slide(fromTop)">
                                      <p:cBhvr>
                                        <p:cTn id="7" dur="5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5334000" y="0"/>
            <a:ext cx="3809999" cy="6858000"/>
          </a:xfrm>
          <a:prstGeom prst="rect">
            <a:avLst/>
          </a:prstGeom>
          <a:ln>
            <a:noFill/>
          </a:ln>
          <a:effectLst>
            <a:outerShdw blurRad="292100" dist="139700" dir="2700000" algn="tl" rotWithShape="0">
              <a:srgbClr val="333333">
                <a:alpha val="65000"/>
              </a:srgbClr>
            </a:outerShdw>
          </a:effectLst>
        </p:spPr>
      </p:pic>
      <p:sp>
        <p:nvSpPr>
          <p:cNvPr id="64515" name="Rectangle 3"/>
          <p:cNvSpPr>
            <a:spLocks noGrp="1" noChangeArrowheads="1"/>
          </p:cNvSpPr>
          <p:nvPr>
            <p:ph idx="1"/>
          </p:nvPr>
        </p:nvSpPr>
        <p:spPr>
          <a:xfrm>
            <a:off x="762000" y="1447800"/>
            <a:ext cx="4572000" cy="4953000"/>
          </a:xfrm>
        </p:spPr>
        <p:txBody>
          <a:bodyPr>
            <a:normAutofit fontScale="77500" lnSpcReduction="20000"/>
          </a:bodyPr>
          <a:lstStyle/>
          <a:p>
            <a:pPr eaLnBrk="1" hangingPunct="1">
              <a:lnSpc>
                <a:spcPct val="120000"/>
              </a:lnSpc>
              <a:spcBef>
                <a:spcPct val="50000"/>
              </a:spcBef>
              <a:buSzTx/>
              <a:defRPr/>
            </a:pPr>
            <a:r>
              <a:rPr lang="en-US" sz="3600" b="1" i="1" dirty="0" smtClean="0">
                <a:solidFill>
                  <a:srgbClr val="FF6600"/>
                </a:solidFill>
                <a:effectLst>
                  <a:outerShdw blurRad="38100" dist="38100" dir="2700000" algn="tl">
                    <a:srgbClr val="000000">
                      <a:alpha val="43137"/>
                    </a:srgbClr>
                  </a:outerShdw>
                </a:effectLst>
                <a:latin typeface="Arial" charset="0"/>
              </a:rPr>
              <a:t>YOKED:</a:t>
            </a:r>
            <a:r>
              <a:rPr lang="en-US" sz="3600" b="1" i="1" dirty="0" smtClean="0">
                <a:solidFill>
                  <a:srgbClr val="FF6600"/>
                </a:solidFill>
                <a:latin typeface="Arial" charset="0"/>
              </a:rPr>
              <a:t> </a:t>
            </a:r>
            <a:r>
              <a:rPr lang="en-US" sz="3600" b="1" i="1" dirty="0" smtClean="0">
                <a:latin typeface="Arial" charset="0"/>
              </a:rPr>
              <a:t>implies a common labor, i.e., yoking oxen together</a:t>
            </a:r>
          </a:p>
          <a:p>
            <a:pPr eaLnBrk="1" hangingPunct="1">
              <a:lnSpc>
                <a:spcPct val="120000"/>
              </a:lnSpc>
              <a:spcBef>
                <a:spcPct val="50000"/>
              </a:spcBef>
              <a:buSzTx/>
              <a:defRPr/>
            </a:pPr>
            <a:r>
              <a:rPr lang="en-US" sz="3600" b="1" i="1" dirty="0" smtClean="0">
                <a:solidFill>
                  <a:srgbClr val="FF6600"/>
                </a:solidFill>
                <a:effectLst>
                  <a:outerShdw blurRad="38100" dist="38100" dir="2700000" algn="tl">
                    <a:srgbClr val="000000">
                      <a:alpha val="43137"/>
                    </a:srgbClr>
                  </a:outerShdw>
                </a:effectLst>
                <a:latin typeface="Arial" charset="0"/>
              </a:rPr>
              <a:t>FELLOWSHIP:</a:t>
            </a:r>
            <a:r>
              <a:rPr lang="en-US" sz="3600" b="1" i="1" dirty="0" smtClean="0">
                <a:solidFill>
                  <a:srgbClr val="FF6600"/>
                </a:solidFill>
                <a:latin typeface="Arial" charset="0"/>
              </a:rPr>
              <a:t>  </a:t>
            </a:r>
            <a:r>
              <a:rPr lang="en-US" sz="3600" b="1" dirty="0" smtClean="0">
                <a:solidFill>
                  <a:schemeClr val="tx2"/>
                </a:solidFill>
                <a:latin typeface="Arial" charset="0"/>
              </a:rPr>
              <a:t>“partnership, sharing in, partaking of”</a:t>
            </a:r>
          </a:p>
          <a:p>
            <a:pPr eaLnBrk="1" hangingPunct="1">
              <a:lnSpc>
                <a:spcPct val="120000"/>
              </a:lnSpc>
              <a:spcBef>
                <a:spcPct val="50000"/>
              </a:spcBef>
              <a:buSzTx/>
              <a:defRPr/>
            </a:pPr>
            <a:r>
              <a:rPr lang="en-US" sz="3600" b="1" i="1" dirty="0" smtClean="0">
                <a:solidFill>
                  <a:srgbClr val="FF6600"/>
                </a:solidFill>
                <a:effectLst>
                  <a:outerShdw blurRad="38100" dist="38100" dir="2700000" algn="tl">
                    <a:srgbClr val="000000">
                      <a:alpha val="43137"/>
                    </a:srgbClr>
                  </a:outerShdw>
                </a:effectLst>
                <a:latin typeface="Arial" charset="0"/>
              </a:rPr>
              <a:t>COMMUNION:</a:t>
            </a:r>
            <a:r>
              <a:rPr lang="en-US" sz="3600" b="1" i="1" dirty="0" smtClean="0">
                <a:effectLst>
                  <a:outerShdw blurRad="38100" dist="38100" dir="2700000" algn="tl">
                    <a:srgbClr val="000000">
                      <a:alpha val="43137"/>
                    </a:srgbClr>
                  </a:outerShdw>
                </a:effectLst>
                <a:latin typeface="Arial" charset="0"/>
              </a:rPr>
              <a:t>  </a:t>
            </a:r>
            <a:r>
              <a:rPr lang="en-US" sz="3600" b="1" dirty="0" smtClean="0">
                <a:solidFill>
                  <a:schemeClr val="tx2"/>
                </a:solidFill>
                <a:latin typeface="Arial" charset="0"/>
              </a:rPr>
              <a:t>“sharing in common, joint participation, association”</a:t>
            </a:r>
          </a:p>
        </p:txBody>
      </p:sp>
      <p:sp>
        <p:nvSpPr>
          <p:cNvPr id="5" name="Rectangle 2"/>
          <p:cNvSpPr>
            <a:spLocks noGrp="1" noChangeArrowheads="1"/>
          </p:cNvSpPr>
          <p:nvPr>
            <p:ph type="title"/>
          </p:nvPr>
        </p:nvSpPr>
        <p:spPr/>
        <p:txBody>
          <a:bodyPr/>
          <a:lstStyle/>
          <a:p>
            <a:pPr>
              <a:defRPr/>
            </a:pPr>
            <a:r>
              <a:rPr lang="en-US" dirty="0" smtClean="0">
                <a:solidFill>
                  <a:srgbClr val="FF6600"/>
                </a:solidFill>
                <a:latin typeface="Tahoma Small Cap" pitchFamily="34" charset="0"/>
              </a:rPr>
              <a:t>Bible Words for Fellowship</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20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fade">
                                      <p:cBhvr>
                                        <p:cTn id="12" dur="20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fade">
                                      <p:cBhvr>
                                        <p:cTn id="17" dur="2000"/>
                                        <p:tgtEl>
                                          <p:spTgt spid="64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Text Box 3"/>
          <p:cNvSpPr txBox="1">
            <a:spLocks noGrp="1" noChangeArrowheads="1"/>
          </p:cNvSpPr>
          <p:nvPr>
            <p:ph idx="1"/>
          </p:nvPr>
        </p:nvSpPr>
        <p:spPr>
          <a:xfrm>
            <a:off x="685801" y="1752600"/>
            <a:ext cx="4648200" cy="4419600"/>
          </a:xfrm>
        </p:spPr>
        <p:txBody>
          <a:bodyPr>
            <a:normAutofit fontScale="77500" lnSpcReduction="20000"/>
          </a:bodyPr>
          <a:lstStyle/>
          <a:p>
            <a:pPr>
              <a:spcBef>
                <a:spcPct val="50000"/>
              </a:spcBef>
              <a:buSzTx/>
              <a:defRPr/>
            </a:pPr>
            <a:r>
              <a:rPr lang="en-US" sz="3600" b="1" i="1" dirty="0" smtClean="0">
                <a:solidFill>
                  <a:srgbClr val="FF6600"/>
                </a:solidFill>
                <a:effectLst>
                  <a:outerShdw blurRad="38100" dist="38100" dir="2700000" algn="tl">
                    <a:srgbClr val="000000">
                      <a:alpha val="43137"/>
                    </a:srgbClr>
                  </a:outerShdw>
                </a:effectLst>
                <a:latin typeface="Arial" charset="0"/>
              </a:rPr>
              <a:t>ACCORD:</a:t>
            </a:r>
            <a:r>
              <a:rPr lang="en-US" sz="3600" b="1" i="1" dirty="0" smtClean="0">
                <a:effectLst>
                  <a:outerShdw blurRad="38100" dist="38100" dir="2700000" algn="tl">
                    <a:srgbClr val="000000">
                      <a:alpha val="43137"/>
                    </a:srgbClr>
                  </a:outerShdw>
                </a:effectLst>
                <a:latin typeface="Arial" charset="0"/>
              </a:rPr>
              <a:t> </a:t>
            </a:r>
            <a:r>
              <a:rPr lang="en-US" sz="3600" b="1" dirty="0" smtClean="0">
                <a:solidFill>
                  <a:schemeClr val="tx2"/>
                </a:solidFill>
                <a:effectLst>
                  <a:outerShdw blurRad="38100" dist="38100" dir="2700000" algn="tl">
                    <a:srgbClr val="000000">
                      <a:alpha val="43137"/>
                    </a:srgbClr>
                  </a:outerShdw>
                </a:effectLst>
                <a:latin typeface="Arial" charset="0"/>
              </a:rPr>
              <a:t> </a:t>
            </a:r>
            <a:r>
              <a:rPr lang="en-US" sz="3600" b="1" dirty="0" smtClean="0">
                <a:solidFill>
                  <a:schemeClr val="tx2"/>
                </a:solidFill>
                <a:latin typeface="Arial" charset="0"/>
              </a:rPr>
              <a:t>“a sounding together” (</a:t>
            </a:r>
            <a:r>
              <a:rPr lang="en-US" sz="3600" b="1" i="1" dirty="0" smtClean="0">
                <a:solidFill>
                  <a:schemeClr val="tx2"/>
                </a:solidFill>
                <a:latin typeface="Arial" charset="0"/>
              </a:rPr>
              <a:t>concord</a:t>
            </a:r>
            <a:r>
              <a:rPr lang="en-US" sz="3600" b="1" dirty="0" smtClean="0">
                <a:solidFill>
                  <a:schemeClr val="tx2"/>
                </a:solidFill>
                <a:latin typeface="Arial" charset="0"/>
              </a:rPr>
              <a:t>, KJV), like “a chord” in harmony with others</a:t>
            </a:r>
            <a:endParaRPr lang="en-US" sz="3600" b="1" dirty="0" smtClean="0">
              <a:solidFill>
                <a:srgbClr val="FF6600"/>
              </a:solidFill>
              <a:latin typeface="Arial" charset="0"/>
            </a:endParaRPr>
          </a:p>
          <a:p>
            <a:pPr eaLnBrk="1" hangingPunct="1">
              <a:spcBef>
                <a:spcPct val="50000"/>
              </a:spcBef>
              <a:buSzTx/>
              <a:defRPr/>
            </a:pPr>
            <a:r>
              <a:rPr lang="en-US" sz="3600" b="1" dirty="0" smtClean="0">
                <a:solidFill>
                  <a:srgbClr val="FF6600"/>
                </a:solidFill>
                <a:effectLst>
                  <a:outerShdw blurRad="38100" dist="38100" dir="2700000" algn="tl">
                    <a:srgbClr val="000000">
                      <a:alpha val="43137"/>
                    </a:srgbClr>
                  </a:outerShdw>
                </a:effectLst>
                <a:latin typeface="Arial" charset="0"/>
              </a:rPr>
              <a:t>PART:</a:t>
            </a:r>
            <a:r>
              <a:rPr lang="en-US" b="1" dirty="0" smtClean="0">
                <a:solidFill>
                  <a:srgbClr val="FF6600"/>
                </a:solidFill>
                <a:latin typeface="Trebuchet MS" pitchFamily="34" charset="0"/>
              </a:rPr>
              <a:t>  </a:t>
            </a:r>
            <a:r>
              <a:rPr lang="en-US" sz="3600" b="1" dirty="0" smtClean="0">
                <a:latin typeface="Arial" charset="0"/>
              </a:rPr>
              <a:t>“a part as distinct from the whole, an assigned part, portion”</a:t>
            </a:r>
          </a:p>
          <a:p>
            <a:pPr eaLnBrk="1" hangingPunct="1">
              <a:spcBef>
                <a:spcPct val="50000"/>
              </a:spcBef>
              <a:buSzTx/>
              <a:defRPr/>
            </a:pPr>
            <a:r>
              <a:rPr lang="en-US" sz="3600" b="1" dirty="0" smtClean="0">
                <a:solidFill>
                  <a:srgbClr val="FF6600"/>
                </a:solidFill>
                <a:effectLst>
                  <a:outerShdw blurRad="38100" dist="38100" dir="2700000" algn="tl">
                    <a:srgbClr val="000000">
                      <a:alpha val="43137"/>
                    </a:srgbClr>
                  </a:outerShdw>
                </a:effectLst>
                <a:latin typeface="Arial" charset="0"/>
              </a:rPr>
              <a:t>AGREEMENT: </a:t>
            </a:r>
            <a:r>
              <a:rPr lang="en-US" b="1" dirty="0" smtClean="0">
                <a:solidFill>
                  <a:srgbClr val="FF6600"/>
                </a:solidFill>
                <a:latin typeface="Trebuchet MS" pitchFamily="34" charset="0"/>
              </a:rPr>
              <a:t> </a:t>
            </a:r>
            <a:r>
              <a:rPr lang="en-US" sz="3600" b="1" dirty="0" smtClean="0">
                <a:latin typeface="Arial" charset="0"/>
              </a:rPr>
              <a:t>“a putting together or joint deposit, approval”</a:t>
            </a:r>
          </a:p>
        </p:txBody>
      </p:sp>
      <p:pic>
        <p:nvPicPr>
          <p:cNvPr id="1027" name="Picture 3"/>
          <p:cNvPicPr>
            <a:picLocks noChangeAspect="1" noChangeArrowheads="1"/>
          </p:cNvPicPr>
          <p:nvPr/>
        </p:nvPicPr>
        <p:blipFill>
          <a:blip r:embed="rId3" cstate="print"/>
          <a:srcRect/>
          <a:stretch>
            <a:fillRect/>
          </a:stretch>
        </p:blipFill>
        <p:spPr bwMode="auto">
          <a:xfrm>
            <a:off x="5334000" y="0"/>
            <a:ext cx="3809999" cy="6858000"/>
          </a:xfrm>
          <a:prstGeom prst="rect">
            <a:avLst/>
          </a:prstGeom>
          <a:ln>
            <a:noFill/>
          </a:ln>
          <a:effectLst>
            <a:outerShdw blurRad="292100" dist="139700" dir="2700000" algn="tl" rotWithShape="0">
              <a:srgbClr val="333333">
                <a:alpha val="65000"/>
              </a:srgbClr>
            </a:outerShdw>
          </a:effectLst>
        </p:spPr>
      </p:pic>
      <p:sp>
        <p:nvSpPr>
          <p:cNvPr id="7" name="Rectangle 2"/>
          <p:cNvSpPr>
            <a:spLocks noGrp="1" noChangeArrowheads="1"/>
          </p:cNvSpPr>
          <p:nvPr>
            <p:ph type="title"/>
          </p:nvPr>
        </p:nvSpPr>
        <p:spPr/>
        <p:txBody>
          <a:bodyPr/>
          <a:lstStyle/>
          <a:p>
            <a:pPr>
              <a:defRPr/>
            </a:pPr>
            <a:r>
              <a:rPr lang="en-US" dirty="0" smtClean="0">
                <a:solidFill>
                  <a:srgbClr val="FF6600"/>
                </a:solidFill>
                <a:latin typeface="Tahoma Small Cap" pitchFamily="34" charset="0"/>
              </a:rPr>
              <a:t>Bible Words for Fellowship</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20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20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20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Rectangle 8"/>
          <p:cNvSpPr>
            <a:spLocks noChangeArrowheads="1"/>
          </p:cNvSpPr>
          <p:nvPr/>
        </p:nvSpPr>
        <p:spPr bwMode="auto">
          <a:xfrm>
            <a:off x="1447800" y="304800"/>
            <a:ext cx="7696200" cy="1600200"/>
          </a:xfrm>
          <a:prstGeom prst="rect">
            <a:avLst/>
          </a:prstGeom>
          <a:noFill/>
          <a:ln w="12700">
            <a:noFill/>
            <a:miter lim="800000"/>
            <a:headEnd/>
            <a:tailEnd/>
          </a:ln>
          <a:effectLst/>
        </p:spPr>
        <p:txBody>
          <a:bodyPr lIns="90488" tIns="44450" rIns="90488" bIns="44450" anchor="ctr"/>
          <a:lstStyle/>
          <a:p>
            <a:pPr algn="ctr">
              <a:defRPr/>
            </a:pPr>
            <a:r>
              <a:rPr lang="en-US" sz="5400" b="1" dirty="0" smtClean="0">
                <a:solidFill>
                  <a:srgbClr val="FFFF00"/>
                </a:solidFill>
                <a:effectLst>
                  <a:outerShdw blurRad="38100" dist="38100" dir="2700000" algn="tl">
                    <a:srgbClr val="000000"/>
                  </a:outerShdw>
                </a:effectLst>
                <a:latin typeface="Arial" charset="0"/>
              </a:rPr>
              <a:t>Fellowship With Darkness</a:t>
            </a:r>
            <a:endParaRPr lang="en-US" sz="5400" b="1" dirty="0">
              <a:solidFill>
                <a:srgbClr val="00FFFF"/>
              </a:solidFill>
              <a:effectLst>
                <a:outerShdw blurRad="38100" dist="38100" dir="2700000" algn="tl">
                  <a:srgbClr val="000000"/>
                </a:outerShdw>
              </a:effectLst>
              <a:latin typeface="Arial" charset="0"/>
            </a:endParaRPr>
          </a:p>
        </p:txBody>
      </p:sp>
      <p:sp>
        <p:nvSpPr>
          <p:cNvPr id="5129" name="Rectangle 9"/>
          <p:cNvSpPr>
            <a:spLocks noChangeArrowheads="1"/>
          </p:cNvSpPr>
          <p:nvPr/>
        </p:nvSpPr>
        <p:spPr bwMode="auto">
          <a:xfrm>
            <a:off x="1447800" y="5715000"/>
            <a:ext cx="7696200" cy="1143000"/>
          </a:xfrm>
          <a:prstGeom prst="rect">
            <a:avLst/>
          </a:prstGeom>
          <a:noFill/>
          <a:ln w="12700">
            <a:noFill/>
            <a:miter lim="800000"/>
            <a:headEnd/>
            <a:tailEnd/>
          </a:ln>
          <a:effectLst/>
        </p:spPr>
        <p:txBody>
          <a:bodyPr lIns="90488" tIns="44450" rIns="90488" bIns="44450" anchor="ctr"/>
          <a:lstStyle/>
          <a:p>
            <a:pPr algn="ctr">
              <a:defRPr/>
            </a:pPr>
            <a:r>
              <a:rPr lang="en-US" sz="4800" b="1" i="1" dirty="0">
                <a:effectLst>
                  <a:outerShdw blurRad="38100" dist="38100" dir="2700000" algn="tl">
                    <a:srgbClr val="000000"/>
                  </a:outerShdw>
                </a:effectLst>
                <a:latin typeface="Arial" charset="0"/>
              </a:rPr>
              <a:t>This fellowship is sin!</a:t>
            </a:r>
            <a:r>
              <a:rPr lang="en-US" sz="4400" b="1" dirty="0">
                <a:effectLst>
                  <a:outerShdw blurRad="38100" dist="38100" dir="2700000" algn="tl">
                    <a:srgbClr val="000000"/>
                  </a:outerShdw>
                </a:effectLst>
                <a:latin typeface="Arial" charset="0"/>
              </a:rPr>
              <a:t> </a:t>
            </a:r>
          </a:p>
        </p:txBody>
      </p:sp>
      <p:sp>
        <p:nvSpPr>
          <p:cNvPr id="5131" name="Oval 11"/>
          <p:cNvSpPr>
            <a:spLocks noChangeArrowheads="1"/>
          </p:cNvSpPr>
          <p:nvPr/>
        </p:nvSpPr>
        <p:spPr bwMode="auto">
          <a:xfrm>
            <a:off x="5029200" y="1981200"/>
            <a:ext cx="3629025" cy="3629025"/>
          </a:xfrm>
          <a:prstGeom prst="ellipse">
            <a:avLst/>
          </a:prstGeom>
          <a:solidFill>
            <a:schemeClr val="accent1"/>
          </a:solidFill>
          <a:ln w="76200">
            <a:solidFill>
              <a:schemeClr val="tx1"/>
            </a:solidFill>
            <a:round/>
            <a:headEnd/>
            <a:tailEnd/>
          </a:ln>
          <a:effectLst/>
        </p:spPr>
        <p:txBody>
          <a:bodyPr wrap="none" anchor="ctr"/>
          <a:lstStyle/>
          <a:p>
            <a:pPr algn="ctr" eaLnBrk="1" hangingPunct="1">
              <a:defRPr/>
            </a:pPr>
            <a:r>
              <a:rPr lang="en-US" sz="3200" b="1">
                <a:solidFill>
                  <a:schemeClr val="bg1"/>
                </a:solidFill>
                <a:effectLst>
                  <a:outerShdw blurRad="38100" dist="38100" dir="2700000" algn="tl">
                    <a:srgbClr val="000000"/>
                  </a:outerShdw>
                </a:effectLst>
                <a:latin typeface="Arial" charset="0"/>
              </a:rPr>
              <a:t>INIQUITY</a:t>
            </a:r>
            <a:endParaRPr lang="en-US" sz="3200" b="1">
              <a:effectLst>
                <a:outerShdw blurRad="38100" dist="38100" dir="2700000" algn="tl">
                  <a:srgbClr val="000000"/>
                </a:outerShdw>
              </a:effectLst>
              <a:latin typeface="Arial" charset="0"/>
            </a:endParaRPr>
          </a:p>
          <a:p>
            <a:pPr algn="ctr" eaLnBrk="1" hangingPunct="1">
              <a:defRPr/>
            </a:pPr>
            <a:r>
              <a:rPr lang="en-US" sz="3200" b="1">
                <a:solidFill>
                  <a:schemeClr val="bg1"/>
                </a:solidFill>
                <a:effectLst>
                  <a:outerShdw blurRad="38100" dist="38100" dir="2700000" algn="tl">
                    <a:srgbClr val="000000"/>
                  </a:outerShdw>
                </a:effectLst>
                <a:latin typeface="Arial" charset="0"/>
              </a:rPr>
              <a:t>DARKNESS</a:t>
            </a:r>
          </a:p>
          <a:p>
            <a:pPr algn="ctr" eaLnBrk="1" hangingPunct="1">
              <a:defRPr/>
            </a:pPr>
            <a:r>
              <a:rPr lang="en-US" sz="3200" b="1">
                <a:solidFill>
                  <a:schemeClr val="bg1"/>
                </a:solidFill>
                <a:effectLst>
                  <a:outerShdw blurRad="38100" dist="38100" dir="2700000" algn="tl">
                    <a:srgbClr val="000000"/>
                  </a:outerShdw>
                </a:effectLst>
                <a:latin typeface="Arial" charset="0"/>
              </a:rPr>
              <a:t>BELIAL</a:t>
            </a:r>
          </a:p>
          <a:p>
            <a:pPr algn="ctr" eaLnBrk="1" hangingPunct="1">
              <a:defRPr/>
            </a:pPr>
            <a:r>
              <a:rPr lang="en-US" sz="3200" b="1">
                <a:solidFill>
                  <a:schemeClr val="bg1"/>
                </a:solidFill>
                <a:effectLst>
                  <a:outerShdw blurRad="38100" dist="38100" dir="2700000" algn="tl">
                    <a:srgbClr val="000000"/>
                  </a:outerShdw>
                </a:effectLst>
                <a:latin typeface="Arial" charset="0"/>
              </a:rPr>
              <a:t>UNBELIEVER</a:t>
            </a:r>
          </a:p>
          <a:p>
            <a:pPr algn="ctr" eaLnBrk="1" hangingPunct="1">
              <a:defRPr/>
            </a:pPr>
            <a:r>
              <a:rPr lang="en-US" sz="3200" b="1">
                <a:solidFill>
                  <a:schemeClr val="bg1"/>
                </a:solidFill>
                <a:effectLst>
                  <a:outerShdw blurRad="38100" dist="38100" dir="2700000" algn="tl">
                    <a:srgbClr val="000000"/>
                  </a:outerShdw>
                </a:effectLst>
                <a:latin typeface="Arial" charset="0"/>
              </a:rPr>
              <a:t>IDOLS</a:t>
            </a:r>
          </a:p>
        </p:txBody>
      </p:sp>
      <p:sp>
        <p:nvSpPr>
          <p:cNvPr id="5130" name="Oval 10"/>
          <p:cNvSpPr>
            <a:spLocks noChangeArrowheads="1"/>
          </p:cNvSpPr>
          <p:nvPr/>
        </p:nvSpPr>
        <p:spPr bwMode="auto">
          <a:xfrm>
            <a:off x="1905000" y="2057400"/>
            <a:ext cx="3584575" cy="3584575"/>
          </a:xfrm>
          <a:prstGeom prst="ellipse">
            <a:avLst/>
          </a:prstGeom>
          <a:solidFill>
            <a:srgbClr val="FF0000">
              <a:alpha val="50000"/>
            </a:srgbClr>
          </a:solidFill>
          <a:ln w="76200">
            <a:solidFill>
              <a:schemeClr val="tx1"/>
            </a:solidFill>
            <a:round/>
            <a:headEnd/>
            <a:tailEnd/>
          </a:ln>
          <a:effectLst/>
        </p:spPr>
        <p:txBody>
          <a:bodyPr wrap="none" anchor="ctr"/>
          <a:lstStyle/>
          <a:p>
            <a:pPr algn="ctr" eaLnBrk="1" hangingPunct="1">
              <a:defRPr/>
            </a:pPr>
            <a:r>
              <a:rPr lang="en-US" sz="3200" b="1">
                <a:effectLst>
                  <a:outerShdw blurRad="38100" dist="38100" dir="2700000" algn="tl">
                    <a:srgbClr val="000000"/>
                  </a:outerShdw>
                </a:effectLst>
                <a:latin typeface="Arial" charset="0"/>
              </a:rPr>
              <a:t>RIGHTEOUS</a:t>
            </a:r>
          </a:p>
          <a:p>
            <a:pPr algn="ctr" eaLnBrk="1" hangingPunct="1">
              <a:defRPr/>
            </a:pPr>
            <a:r>
              <a:rPr lang="en-US" sz="3200" b="1">
                <a:effectLst>
                  <a:outerShdw blurRad="38100" dist="38100" dir="2700000" algn="tl">
                    <a:srgbClr val="000000"/>
                  </a:outerShdw>
                </a:effectLst>
                <a:latin typeface="Arial" charset="0"/>
              </a:rPr>
              <a:t>LIGHT</a:t>
            </a:r>
          </a:p>
          <a:p>
            <a:pPr algn="ctr" eaLnBrk="1" hangingPunct="1">
              <a:defRPr/>
            </a:pPr>
            <a:r>
              <a:rPr lang="en-US" sz="3200" b="1">
                <a:effectLst>
                  <a:outerShdw blurRad="38100" dist="38100" dir="2700000" algn="tl">
                    <a:srgbClr val="000000"/>
                  </a:outerShdw>
                </a:effectLst>
                <a:latin typeface="Arial" charset="0"/>
              </a:rPr>
              <a:t>CHRIST</a:t>
            </a:r>
          </a:p>
          <a:p>
            <a:pPr algn="ctr" eaLnBrk="1" hangingPunct="1">
              <a:defRPr/>
            </a:pPr>
            <a:r>
              <a:rPr lang="en-US" sz="3200" b="1">
                <a:effectLst>
                  <a:outerShdw blurRad="38100" dist="38100" dir="2700000" algn="tl">
                    <a:srgbClr val="000000"/>
                  </a:outerShdw>
                </a:effectLst>
                <a:latin typeface="Arial" charset="0"/>
              </a:rPr>
              <a:t>BELIEVER</a:t>
            </a:r>
          </a:p>
          <a:p>
            <a:pPr algn="ctr" eaLnBrk="1" hangingPunct="1">
              <a:defRPr/>
            </a:pPr>
            <a:r>
              <a:rPr lang="en-US" sz="3200" b="1">
                <a:effectLst>
                  <a:outerShdw blurRad="38100" dist="38100" dir="2700000" algn="tl">
                    <a:srgbClr val="000000"/>
                  </a:outerShdw>
                </a:effectLst>
                <a:latin typeface="Arial" charset="0"/>
              </a:rPr>
              <a:t>TEM. of GOD</a:t>
            </a:r>
          </a:p>
        </p:txBody>
      </p:sp>
      <p:sp>
        <p:nvSpPr>
          <p:cNvPr id="5134" name="Line 14"/>
          <p:cNvSpPr>
            <a:spLocks noChangeShapeType="1"/>
          </p:cNvSpPr>
          <p:nvPr/>
        </p:nvSpPr>
        <p:spPr bwMode="auto">
          <a:xfrm flipV="1">
            <a:off x="5257800" y="4419600"/>
            <a:ext cx="0" cy="1524000"/>
          </a:xfrm>
          <a:prstGeom prst="line">
            <a:avLst/>
          </a:prstGeom>
          <a:noFill/>
          <a:ln w="101600">
            <a:solidFill>
              <a:srgbClr val="FFFF00"/>
            </a:solidFill>
            <a:round/>
            <a:headEnd/>
            <a:tailEnd type="triangle" w="med" len="med"/>
          </a:ln>
          <a:effectLst>
            <a:outerShdw dist="35921" dir="2700000" algn="ctr" rotWithShape="0">
              <a:srgbClr val="000000"/>
            </a:outerShdw>
          </a:effectLst>
        </p:spPr>
        <p:txBody>
          <a:bodyPr/>
          <a:lstStyle/>
          <a:p>
            <a:pPr>
              <a:defRPr/>
            </a:pPr>
            <a:endParaRPr lang="en-US"/>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129"/>
                                        </p:tgtEl>
                                        <p:attrNameLst>
                                          <p:attrName>style.visibility</p:attrName>
                                        </p:attrNameLst>
                                      </p:cBhvr>
                                      <p:to>
                                        <p:strVal val="visible"/>
                                      </p:to>
                                    </p:set>
                                    <p:anim calcmode="lin" valueType="num">
                                      <p:cBhvr>
                                        <p:cTn id="7" dur="500" fill="hold"/>
                                        <p:tgtEl>
                                          <p:spTgt spid="5129"/>
                                        </p:tgtEl>
                                        <p:attrNameLst>
                                          <p:attrName>ppt_w</p:attrName>
                                        </p:attrNameLst>
                                      </p:cBhvr>
                                      <p:tavLst>
                                        <p:tav tm="0">
                                          <p:val>
                                            <p:fltVal val="0"/>
                                          </p:val>
                                        </p:tav>
                                        <p:tav tm="100000">
                                          <p:val>
                                            <p:strVal val="#ppt_w"/>
                                          </p:val>
                                        </p:tav>
                                      </p:tavLst>
                                    </p:anim>
                                    <p:anim calcmode="lin" valueType="num">
                                      <p:cBhvr>
                                        <p:cTn id="8" dur="500" fill="hold"/>
                                        <p:tgtEl>
                                          <p:spTgt spid="5129"/>
                                        </p:tgtEl>
                                        <p:attrNameLst>
                                          <p:attrName>ppt_h</p:attrName>
                                        </p:attrNameLst>
                                      </p:cBhvr>
                                      <p:tavLst>
                                        <p:tav tm="0">
                                          <p:val>
                                            <p:fltVal val="0"/>
                                          </p:val>
                                        </p:tav>
                                        <p:tav tm="100000">
                                          <p:val>
                                            <p:strVal val="#ppt_h"/>
                                          </p:val>
                                        </p:tav>
                                      </p:tavLst>
                                    </p:anim>
                                    <p:anim calcmode="lin" valueType="num">
                                      <p:cBhvr>
                                        <p:cTn id="9" dur="500" fill="hold"/>
                                        <p:tgtEl>
                                          <p:spTgt spid="5129"/>
                                        </p:tgtEl>
                                        <p:attrNameLst>
                                          <p:attrName>ppt_x</p:attrName>
                                        </p:attrNameLst>
                                      </p:cBhvr>
                                      <p:tavLst>
                                        <p:tav tm="0">
                                          <p:val>
                                            <p:fltVal val="0.5"/>
                                          </p:val>
                                        </p:tav>
                                        <p:tav tm="100000">
                                          <p:val>
                                            <p:strVal val="#ppt_x"/>
                                          </p:val>
                                        </p:tav>
                                      </p:tavLst>
                                    </p:anim>
                                    <p:anim calcmode="lin" valueType="num">
                                      <p:cBhvr>
                                        <p:cTn id="10" dur="500" fill="hold"/>
                                        <p:tgtEl>
                                          <p:spTgt spid="5129"/>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4" fill="hold" nodeType="afterEffect">
                                  <p:stCondLst>
                                    <p:cond delay="500"/>
                                  </p:stCondLst>
                                  <p:childTnLst>
                                    <p:set>
                                      <p:cBhvr>
                                        <p:cTn id="13" dur="1" fill="hold">
                                          <p:stCondLst>
                                            <p:cond delay="0"/>
                                          </p:stCondLst>
                                        </p:cTn>
                                        <p:tgtEl>
                                          <p:spTgt spid="5134"/>
                                        </p:tgtEl>
                                        <p:attrNameLst>
                                          <p:attrName>style.visibility</p:attrName>
                                        </p:attrNameLst>
                                      </p:cBhvr>
                                      <p:to>
                                        <p:strVal val="visible"/>
                                      </p:to>
                                    </p:set>
                                    <p:animEffect transition="in" filter="wipe(down)">
                                      <p:cBhvr>
                                        <p:cTn id="14" dur="5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autoUpdateAnimBg="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UBE">
  <a:themeElements>
    <a:clrScheme name="">
      <a:dk1>
        <a:srgbClr val="808080"/>
      </a:dk1>
      <a:lt1>
        <a:srgbClr val="FFFFFF"/>
      </a:lt1>
      <a:dk2>
        <a:srgbClr val="3333CC"/>
      </a:dk2>
      <a:lt2>
        <a:srgbClr val="FFFFFF"/>
      </a:lt2>
      <a:accent1>
        <a:srgbClr val="00CC99"/>
      </a:accent1>
      <a:accent2>
        <a:srgbClr val="3333CC"/>
      </a:accent2>
      <a:accent3>
        <a:srgbClr val="ADADE2"/>
      </a:accent3>
      <a:accent4>
        <a:srgbClr val="DADADA"/>
      </a:accent4>
      <a:accent5>
        <a:srgbClr val="AAE2CA"/>
      </a:accent5>
      <a:accent6>
        <a:srgbClr val="2D2DB9"/>
      </a:accent6>
      <a:hlink>
        <a:srgbClr val="CCCCFF"/>
      </a:hlink>
      <a:folHlink>
        <a:srgbClr val="B2B2B2"/>
      </a:folHlink>
    </a:clrScheme>
    <a:fontScheme name="TUB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UB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UB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UB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UB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UB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UB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UB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ourse">
  <a:themeElements>
    <a:clrScheme name="Custom 1">
      <a:dk1>
        <a:srgbClr val="000000"/>
      </a:dk1>
      <a:lt1>
        <a:srgbClr val="FFFFFF"/>
      </a:lt1>
      <a:dk2>
        <a:srgbClr val="000000"/>
      </a:dk2>
      <a:lt2>
        <a:srgbClr val="FFCC00"/>
      </a:lt2>
      <a:accent1>
        <a:srgbClr val="996600"/>
      </a:accent1>
      <a:accent2>
        <a:srgbClr val="BF9900"/>
      </a:accent2>
      <a:accent3>
        <a:srgbClr val="0C0C0C"/>
      </a:accent3>
      <a:accent4>
        <a:srgbClr val="DADADA"/>
      </a:accent4>
      <a:accent5>
        <a:srgbClr val="ADE2E2"/>
      </a:accent5>
      <a:accent6>
        <a:srgbClr val="FFCC00"/>
      </a:accent6>
      <a:hlink>
        <a:srgbClr val="FFFFFF"/>
      </a:hlink>
      <a:folHlink>
        <a:srgbClr val="FFFFF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Firelight">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000000"/>
    </a:dk1>
    <a:lt1>
      <a:srgbClr val="FFFFFF"/>
    </a:lt1>
    <a:dk2>
      <a:srgbClr val="000000"/>
    </a:dk2>
    <a:lt2>
      <a:srgbClr val="FFCC00"/>
    </a:lt2>
    <a:accent1>
      <a:srgbClr val="996600"/>
    </a:accent1>
    <a:accent2>
      <a:srgbClr val="BF9900"/>
    </a:accent2>
    <a:accent3>
      <a:srgbClr val="0C0C0C"/>
    </a:accent3>
    <a:accent4>
      <a:srgbClr val="DADADA"/>
    </a:accent4>
    <a:accent5>
      <a:srgbClr val="ADE2E2"/>
    </a:accent5>
    <a:accent6>
      <a:srgbClr val="FFCC00"/>
    </a:accent6>
    <a:hlink>
      <a:srgbClr val="FFFFFF"/>
    </a:hlink>
    <a:folHlink>
      <a:srgbClr val="FFFFFF"/>
    </a:folHlink>
  </a:clrScheme>
</a:themeOverride>
</file>

<file path=ppt/theme/themeOverride10.xml><?xml version="1.0" encoding="utf-8"?>
<a:themeOverride xmlns:a="http://schemas.openxmlformats.org/drawingml/2006/main">
  <a:clrScheme name="Custom 1">
    <a:dk1>
      <a:srgbClr val="000000"/>
    </a:dk1>
    <a:lt1>
      <a:srgbClr val="FFFFFF"/>
    </a:lt1>
    <a:dk2>
      <a:srgbClr val="000000"/>
    </a:dk2>
    <a:lt2>
      <a:srgbClr val="FFCC00"/>
    </a:lt2>
    <a:accent1>
      <a:srgbClr val="996600"/>
    </a:accent1>
    <a:accent2>
      <a:srgbClr val="BF9900"/>
    </a:accent2>
    <a:accent3>
      <a:srgbClr val="0C0C0C"/>
    </a:accent3>
    <a:accent4>
      <a:srgbClr val="DADADA"/>
    </a:accent4>
    <a:accent5>
      <a:srgbClr val="ADE2E2"/>
    </a:accent5>
    <a:accent6>
      <a:srgbClr val="FFCC00"/>
    </a:accent6>
    <a:hlink>
      <a:srgbClr val="FFFFFF"/>
    </a:hlink>
    <a:folHlink>
      <a:srgbClr val="FFFFFF"/>
    </a:folHlink>
  </a:clrScheme>
</a:themeOverride>
</file>

<file path=ppt/theme/themeOverride11.xml><?xml version="1.0" encoding="utf-8"?>
<a:themeOverride xmlns:a="http://schemas.openxmlformats.org/drawingml/2006/main">
  <a:clrScheme name="Custom 1">
    <a:dk1>
      <a:srgbClr val="000000"/>
    </a:dk1>
    <a:lt1>
      <a:srgbClr val="FFFFFF"/>
    </a:lt1>
    <a:dk2>
      <a:srgbClr val="000000"/>
    </a:dk2>
    <a:lt2>
      <a:srgbClr val="FFCC00"/>
    </a:lt2>
    <a:accent1>
      <a:srgbClr val="996600"/>
    </a:accent1>
    <a:accent2>
      <a:srgbClr val="BF9900"/>
    </a:accent2>
    <a:accent3>
      <a:srgbClr val="0C0C0C"/>
    </a:accent3>
    <a:accent4>
      <a:srgbClr val="DADADA"/>
    </a:accent4>
    <a:accent5>
      <a:srgbClr val="ADE2E2"/>
    </a:accent5>
    <a:accent6>
      <a:srgbClr val="FFCC00"/>
    </a:accent6>
    <a:hlink>
      <a:srgbClr val="FFFFFF"/>
    </a:hlink>
    <a:folHlink>
      <a:srgbClr val="FFFFFF"/>
    </a:folHlink>
  </a:clrScheme>
</a:themeOverride>
</file>

<file path=ppt/theme/themeOverride12.xml><?xml version="1.0" encoding="utf-8"?>
<a:themeOverride xmlns:a="http://schemas.openxmlformats.org/drawingml/2006/main">
  <a:clrScheme name="Custom 1">
    <a:dk1>
      <a:srgbClr val="000000"/>
    </a:dk1>
    <a:lt1>
      <a:srgbClr val="FFFFFF"/>
    </a:lt1>
    <a:dk2>
      <a:srgbClr val="000000"/>
    </a:dk2>
    <a:lt2>
      <a:srgbClr val="FFCC00"/>
    </a:lt2>
    <a:accent1>
      <a:srgbClr val="996600"/>
    </a:accent1>
    <a:accent2>
      <a:srgbClr val="BF9900"/>
    </a:accent2>
    <a:accent3>
      <a:srgbClr val="0C0C0C"/>
    </a:accent3>
    <a:accent4>
      <a:srgbClr val="DADADA"/>
    </a:accent4>
    <a:accent5>
      <a:srgbClr val="ADE2E2"/>
    </a:accent5>
    <a:accent6>
      <a:srgbClr val="FFCC00"/>
    </a:accent6>
    <a:hlink>
      <a:srgbClr val="FFFFFF"/>
    </a:hlink>
    <a:folHlink>
      <a:srgbClr val="FFFFFF"/>
    </a:folHlink>
  </a:clrScheme>
</a:themeOverride>
</file>

<file path=ppt/theme/themeOverride13.xml><?xml version="1.0" encoding="utf-8"?>
<a:themeOverride xmlns:a="http://schemas.openxmlformats.org/drawingml/2006/main">
  <a:clrScheme name="Custom 1">
    <a:dk1>
      <a:srgbClr val="000000"/>
    </a:dk1>
    <a:lt1>
      <a:srgbClr val="FFFFFF"/>
    </a:lt1>
    <a:dk2>
      <a:srgbClr val="000000"/>
    </a:dk2>
    <a:lt2>
      <a:srgbClr val="FFCC00"/>
    </a:lt2>
    <a:accent1>
      <a:srgbClr val="996600"/>
    </a:accent1>
    <a:accent2>
      <a:srgbClr val="BF9900"/>
    </a:accent2>
    <a:accent3>
      <a:srgbClr val="0C0C0C"/>
    </a:accent3>
    <a:accent4>
      <a:srgbClr val="DADADA"/>
    </a:accent4>
    <a:accent5>
      <a:srgbClr val="ADE2E2"/>
    </a:accent5>
    <a:accent6>
      <a:srgbClr val="FFCC00"/>
    </a:accent6>
    <a:hlink>
      <a:srgbClr val="FFFFFF"/>
    </a:hlink>
    <a:folHlink>
      <a:srgbClr val="FFFFFF"/>
    </a:folHlink>
  </a:clrScheme>
</a:themeOverride>
</file>

<file path=ppt/theme/themeOverride2.xml><?xml version="1.0" encoding="utf-8"?>
<a:themeOverride xmlns:a="http://schemas.openxmlformats.org/drawingml/2006/main">
  <a:clrScheme name="Custom 1">
    <a:dk1>
      <a:srgbClr val="000000"/>
    </a:dk1>
    <a:lt1>
      <a:srgbClr val="FFFFFF"/>
    </a:lt1>
    <a:dk2>
      <a:srgbClr val="000000"/>
    </a:dk2>
    <a:lt2>
      <a:srgbClr val="FFCC00"/>
    </a:lt2>
    <a:accent1>
      <a:srgbClr val="996600"/>
    </a:accent1>
    <a:accent2>
      <a:srgbClr val="BF9900"/>
    </a:accent2>
    <a:accent3>
      <a:srgbClr val="0C0C0C"/>
    </a:accent3>
    <a:accent4>
      <a:srgbClr val="DADADA"/>
    </a:accent4>
    <a:accent5>
      <a:srgbClr val="ADE2E2"/>
    </a:accent5>
    <a:accent6>
      <a:srgbClr val="FFCC00"/>
    </a:accent6>
    <a:hlink>
      <a:srgbClr val="FFFFFF"/>
    </a:hlink>
    <a:folHlink>
      <a:srgbClr val="FFFFFF"/>
    </a:folHlink>
  </a:clrScheme>
</a:themeOverride>
</file>

<file path=ppt/theme/themeOverride3.xml><?xml version="1.0" encoding="utf-8"?>
<a:themeOverride xmlns:a="http://schemas.openxmlformats.org/drawingml/2006/main">
  <a:clrScheme name="Custom 1">
    <a:dk1>
      <a:srgbClr val="000000"/>
    </a:dk1>
    <a:lt1>
      <a:srgbClr val="FFFFFF"/>
    </a:lt1>
    <a:dk2>
      <a:srgbClr val="000000"/>
    </a:dk2>
    <a:lt2>
      <a:srgbClr val="FFCC00"/>
    </a:lt2>
    <a:accent1>
      <a:srgbClr val="996600"/>
    </a:accent1>
    <a:accent2>
      <a:srgbClr val="BF9900"/>
    </a:accent2>
    <a:accent3>
      <a:srgbClr val="0C0C0C"/>
    </a:accent3>
    <a:accent4>
      <a:srgbClr val="DADADA"/>
    </a:accent4>
    <a:accent5>
      <a:srgbClr val="ADE2E2"/>
    </a:accent5>
    <a:accent6>
      <a:srgbClr val="FFCC00"/>
    </a:accent6>
    <a:hlink>
      <a:srgbClr val="FFFFFF"/>
    </a:hlink>
    <a:folHlink>
      <a:srgbClr val="FFFFFF"/>
    </a:folHlink>
  </a:clrScheme>
</a:themeOverride>
</file>

<file path=ppt/theme/themeOverride4.xml><?xml version="1.0" encoding="utf-8"?>
<a:themeOverride xmlns:a="http://schemas.openxmlformats.org/drawingml/2006/main">
  <a:clrScheme name="Custom 1">
    <a:dk1>
      <a:srgbClr val="000000"/>
    </a:dk1>
    <a:lt1>
      <a:srgbClr val="FFFFFF"/>
    </a:lt1>
    <a:dk2>
      <a:srgbClr val="000000"/>
    </a:dk2>
    <a:lt2>
      <a:srgbClr val="FFCC00"/>
    </a:lt2>
    <a:accent1>
      <a:srgbClr val="996600"/>
    </a:accent1>
    <a:accent2>
      <a:srgbClr val="BF9900"/>
    </a:accent2>
    <a:accent3>
      <a:srgbClr val="0C0C0C"/>
    </a:accent3>
    <a:accent4>
      <a:srgbClr val="DADADA"/>
    </a:accent4>
    <a:accent5>
      <a:srgbClr val="ADE2E2"/>
    </a:accent5>
    <a:accent6>
      <a:srgbClr val="FFCC00"/>
    </a:accent6>
    <a:hlink>
      <a:srgbClr val="FFFFFF"/>
    </a:hlink>
    <a:folHlink>
      <a:srgbClr val="FFFFFF"/>
    </a:folHlink>
  </a:clrScheme>
</a:themeOverride>
</file>

<file path=ppt/theme/themeOverride5.xml><?xml version="1.0" encoding="utf-8"?>
<a:themeOverride xmlns:a="http://schemas.openxmlformats.org/drawingml/2006/main">
  <a:clrScheme name="Custom 1">
    <a:dk1>
      <a:srgbClr val="000000"/>
    </a:dk1>
    <a:lt1>
      <a:srgbClr val="FFFFFF"/>
    </a:lt1>
    <a:dk2>
      <a:srgbClr val="000000"/>
    </a:dk2>
    <a:lt2>
      <a:srgbClr val="FFCC00"/>
    </a:lt2>
    <a:accent1>
      <a:srgbClr val="996600"/>
    </a:accent1>
    <a:accent2>
      <a:srgbClr val="BF9900"/>
    </a:accent2>
    <a:accent3>
      <a:srgbClr val="0C0C0C"/>
    </a:accent3>
    <a:accent4>
      <a:srgbClr val="DADADA"/>
    </a:accent4>
    <a:accent5>
      <a:srgbClr val="ADE2E2"/>
    </a:accent5>
    <a:accent6>
      <a:srgbClr val="FFCC00"/>
    </a:accent6>
    <a:hlink>
      <a:srgbClr val="FFFFFF"/>
    </a:hlink>
    <a:folHlink>
      <a:srgbClr val="FFFFFF"/>
    </a:folHlink>
  </a:clrScheme>
</a:themeOverride>
</file>

<file path=ppt/theme/themeOverride6.xml><?xml version="1.0" encoding="utf-8"?>
<a:themeOverride xmlns:a="http://schemas.openxmlformats.org/drawingml/2006/main">
  <a:clrScheme name="Custom 1">
    <a:dk1>
      <a:srgbClr val="000000"/>
    </a:dk1>
    <a:lt1>
      <a:srgbClr val="FFFFFF"/>
    </a:lt1>
    <a:dk2>
      <a:srgbClr val="000000"/>
    </a:dk2>
    <a:lt2>
      <a:srgbClr val="FFCC00"/>
    </a:lt2>
    <a:accent1>
      <a:srgbClr val="996600"/>
    </a:accent1>
    <a:accent2>
      <a:srgbClr val="BF9900"/>
    </a:accent2>
    <a:accent3>
      <a:srgbClr val="0C0C0C"/>
    </a:accent3>
    <a:accent4>
      <a:srgbClr val="DADADA"/>
    </a:accent4>
    <a:accent5>
      <a:srgbClr val="ADE2E2"/>
    </a:accent5>
    <a:accent6>
      <a:srgbClr val="FFCC00"/>
    </a:accent6>
    <a:hlink>
      <a:srgbClr val="FFFFFF"/>
    </a:hlink>
    <a:folHlink>
      <a:srgbClr val="FFFFFF"/>
    </a:folHlink>
  </a:clrScheme>
</a:themeOverride>
</file>

<file path=ppt/theme/themeOverride7.xml><?xml version="1.0" encoding="utf-8"?>
<a:themeOverride xmlns:a="http://schemas.openxmlformats.org/drawingml/2006/main">
  <a:clrScheme name="Custom 1">
    <a:dk1>
      <a:srgbClr val="000000"/>
    </a:dk1>
    <a:lt1>
      <a:srgbClr val="FFFFFF"/>
    </a:lt1>
    <a:dk2>
      <a:srgbClr val="000000"/>
    </a:dk2>
    <a:lt2>
      <a:srgbClr val="FFCC00"/>
    </a:lt2>
    <a:accent1>
      <a:srgbClr val="996600"/>
    </a:accent1>
    <a:accent2>
      <a:srgbClr val="BF9900"/>
    </a:accent2>
    <a:accent3>
      <a:srgbClr val="0C0C0C"/>
    </a:accent3>
    <a:accent4>
      <a:srgbClr val="DADADA"/>
    </a:accent4>
    <a:accent5>
      <a:srgbClr val="ADE2E2"/>
    </a:accent5>
    <a:accent6>
      <a:srgbClr val="FFCC00"/>
    </a:accent6>
    <a:hlink>
      <a:srgbClr val="FFFFFF"/>
    </a:hlink>
    <a:folHlink>
      <a:srgbClr val="FFFFFF"/>
    </a:folHlink>
  </a:clrScheme>
</a:themeOverride>
</file>

<file path=ppt/theme/themeOverride8.xml><?xml version="1.0" encoding="utf-8"?>
<a:themeOverride xmlns:a="http://schemas.openxmlformats.org/drawingml/2006/main">
  <a:clrScheme name="Custom 1">
    <a:dk1>
      <a:srgbClr val="000000"/>
    </a:dk1>
    <a:lt1>
      <a:srgbClr val="FFFFFF"/>
    </a:lt1>
    <a:dk2>
      <a:srgbClr val="000000"/>
    </a:dk2>
    <a:lt2>
      <a:srgbClr val="FFCC00"/>
    </a:lt2>
    <a:accent1>
      <a:srgbClr val="996600"/>
    </a:accent1>
    <a:accent2>
      <a:srgbClr val="BF9900"/>
    </a:accent2>
    <a:accent3>
      <a:srgbClr val="0C0C0C"/>
    </a:accent3>
    <a:accent4>
      <a:srgbClr val="DADADA"/>
    </a:accent4>
    <a:accent5>
      <a:srgbClr val="ADE2E2"/>
    </a:accent5>
    <a:accent6>
      <a:srgbClr val="FFCC00"/>
    </a:accent6>
    <a:hlink>
      <a:srgbClr val="FFFFFF"/>
    </a:hlink>
    <a:folHlink>
      <a:srgbClr val="FFFFFF"/>
    </a:folHlink>
  </a:clrScheme>
</a:themeOverride>
</file>

<file path=ppt/theme/themeOverride9.xml><?xml version="1.0" encoding="utf-8"?>
<a:themeOverride xmlns:a="http://schemas.openxmlformats.org/drawingml/2006/main">
  <a:clrScheme name="Custom 1">
    <a:dk1>
      <a:srgbClr val="000000"/>
    </a:dk1>
    <a:lt1>
      <a:srgbClr val="FFFFFF"/>
    </a:lt1>
    <a:dk2>
      <a:srgbClr val="000000"/>
    </a:dk2>
    <a:lt2>
      <a:srgbClr val="FFCC00"/>
    </a:lt2>
    <a:accent1>
      <a:srgbClr val="996600"/>
    </a:accent1>
    <a:accent2>
      <a:srgbClr val="BF9900"/>
    </a:accent2>
    <a:accent3>
      <a:srgbClr val="0C0C0C"/>
    </a:accent3>
    <a:accent4>
      <a:srgbClr val="DADADA"/>
    </a:accent4>
    <a:accent5>
      <a:srgbClr val="ADE2E2"/>
    </a:accent5>
    <a:accent6>
      <a:srgbClr val="FFCC00"/>
    </a:accent6>
    <a:hlink>
      <a:srgbClr val="FFFFFF"/>
    </a:hlink>
    <a:folHlink>
      <a:srgbClr val="FFFFFF"/>
    </a:folHlink>
  </a:clrScheme>
</a:themeOverride>
</file>

<file path=docProps/app.xml><?xml version="1.0" encoding="utf-8"?>
<Properties xmlns="http://schemas.openxmlformats.org/officeDocument/2006/extended-properties" xmlns:vt="http://schemas.openxmlformats.org/officeDocument/2006/docPropsVTypes">
  <Template>Silk</Template>
  <TotalTime>1243</TotalTime>
  <Words>2828</Words>
  <Application>Microsoft Office PowerPoint</Application>
  <PresentationFormat>On-screen Show (4:3)</PresentationFormat>
  <Paragraphs>268</Paragraphs>
  <Slides>33</Slides>
  <Notes>24</Notes>
  <HiddenSlides>0</HiddenSlides>
  <MMClips>0</MMClips>
  <ScaleCrop>false</ScaleCrop>
  <HeadingPairs>
    <vt:vector size="6" baseType="variant">
      <vt:variant>
        <vt:lpstr>Fonts Used</vt:lpstr>
      </vt:variant>
      <vt:variant>
        <vt:i4>27</vt:i4>
      </vt:variant>
      <vt:variant>
        <vt:lpstr>Theme</vt:lpstr>
      </vt:variant>
      <vt:variant>
        <vt:i4>3</vt:i4>
      </vt:variant>
      <vt:variant>
        <vt:lpstr>Slide Titles</vt:lpstr>
      </vt:variant>
      <vt:variant>
        <vt:i4>33</vt:i4>
      </vt:variant>
    </vt:vector>
  </HeadingPairs>
  <TitlesOfParts>
    <vt:vector size="63" baseType="lpstr">
      <vt:lpstr>Arial</vt:lpstr>
      <vt:lpstr>Arial Black</vt:lpstr>
      <vt:lpstr>Wingdings 3</vt:lpstr>
      <vt:lpstr>Times New Roman</vt:lpstr>
      <vt:lpstr>Subpear</vt:lpstr>
      <vt:lpstr>Sofachrome</vt:lpstr>
      <vt:lpstr>Adobe Caslon Pro</vt:lpstr>
      <vt:lpstr>High Tower Text</vt:lpstr>
      <vt:lpstr>Tahoma Small Cap</vt:lpstr>
      <vt:lpstr>Trebuchet MS</vt:lpstr>
      <vt:lpstr>JI-Isobar</vt:lpstr>
      <vt:lpstr>Cambria</vt:lpstr>
      <vt:lpstr>Corbel</vt:lpstr>
      <vt:lpstr>Bradley Hand ITC</vt:lpstr>
      <vt:lpstr>Spongy</vt:lpstr>
      <vt:lpstr>Lucida Sans Unicode</vt:lpstr>
      <vt:lpstr>Verdana</vt:lpstr>
      <vt:lpstr>Wingdings 2</vt:lpstr>
      <vt:lpstr>Union City Blue</vt:lpstr>
      <vt:lpstr>Strenuous</vt:lpstr>
      <vt:lpstr>Adobe Garamond Pro Bold</vt:lpstr>
      <vt:lpstr>Batavia</vt:lpstr>
      <vt:lpstr>Chinese Rocks</vt:lpstr>
      <vt:lpstr>Wingdings</vt:lpstr>
      <vt:lpstr>Bazooka</vt:lpstr>
      <vt:lpstr>Walshes</vt:lpstr>
      <vt:lpstr>Bell Gothic Std Black</vt:lpstr>
      <vt:lpstr>TUBE</vt:lpstr>
      <vt:lpstr>Concourse</vt:lpstr>
      <vt:lpstr>Firelight</vt:lpstr>
      <vt:lpstr>Fellowship  and unity of believers</vt:lpstr>
      <vt:lpstr>1 John 1:1-7</vt:lpstr>
      <vt:lpstr>1 John 1:1-7</vt:lpstr>
      <vt:lpstr>1 John 1:1-7 (Continued)</vt:lpstr>
      <vt:lpstr>1 John 1:1-7 (Continued)</vt:lpstr>
      <vt:lpstr>Fellowship Defined 2 Corinthians 6:14-16</vt:lpstr>
      <vt:lpstr>Bible Words for Fellowship</vt:lpstr>
      <vt:lpstr>Bible Words for Fellowship</vt:lpstr>
      <vt:lpstr>Slide 9</vt:lpstr>
      <vt:lpstr>Slide 10</vt:lpstr>
      <vt:lpstr>Fellowship of Saints: Commonality in Christ 1 Corinthians 1:9</vt:lpstr>
      <vt:lpstr>Continued</vt:lpstr>
      <vt:lpstr>The Basis of Fellowship is Not…</vt:lpstr>
      <vt:lpstr>The Basis of Fellowship is Not…</vt:lpstr>
      <vt:lpstr>The Basis of Fellowship is Not…</vt:lpstr>
      <vt:lpstr>The Idol of “Subjectivism”</vt:lpstr>
      <vt:lpstr>Take Care…</vt:lpstr>
      <vt:lpstr>Take Care…</vt:lpstr>
      <vt:lpstr>Take Care…</vt:lpstr>
      <vt:lpstr>Take Care…</vt:lpstr>
      <vt:lpstr>Those Who:</vt:lpstr>
      <vt:lpstr>Unity of Saints is the Result  of Fellowship with Christ   Ephesians 4:1-3</vt:lpstr>
      <vt:lpstr>Slide 23</vt:lpstr>
      <vt:lpstr>Fellowship with Christ results in unity with saints, Ephesians 4:1-3</vt:lpstr>
      <vt:lpstr>Slide 25</vt:lpstr>
      <vt:lpstr>Slide 26</vt:lpstr>
      <vt:lpstr>“Christians may have ongoing fellowship in spite of ongoing sin and error”</vt:lpstr>
      <vt:lpstr>Slide 28</vt:lpstr>
      <vt:lpstr>Slide 29</vt:lpstr>
      <vt:lpstr>Slide 30</vt:lpstr>
      <vt:lpstr>Those Who…</vt:lpstr>
      <vt:lpstr>With Those Who…</vt:lpstr>
      <vt:lpstr>Slide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R Price &amp; Steven J. Wallace</dc:creator>
  <dc:description>This sermon was originally compiled by Joe Price. Some modifications were done by Steven J. Wallace</dc:description>
  <cp:lastModifiedBy>Steven J. Wallace</cp:lastModifiedBy>
  <cp:revision>111</cp:revision>
  <dcterms:created xsi:type="dcterms:W3CDTF">2003-06-24T20:49:08Z</dcterms:created>
  <dcterms:modified xsi:type="dcterms:W3CDTF">2009-08-14T23:36:37Z</dcterms:modified>
</cp:coreProperties>
</file>