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3" r:id="rId2"/>
    <p:sldMasterId id="2147483673" r:id="rId3"/>
    <p:sldMasterId id="2147483685" r:id="rId4"/>
    <p:sldMasterId id="2147483697" r:id="rId5"/>
    <p:sldMasterId id="2147483706" r:id="rId6"/>
  </p:sldMasterIdLst>
  <p:notesMasterIdLst>
    <p:notesMasterId r:id="rId21"/>
  </p:notesMasterIdLst>
  <p:sldIdLst>
    <p:sldId id="268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66" r:id="rId17"/>
    <p:sldId id="265" r:id="rId18"/>
    <p:sldId id="267" r:id="rId19"/>
    <p:sldId id="269" r:id="rId20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22"/>
    </p:embeddedFont>
    <p:embeddedFont>
      <p:font typeface="Arial Black" panose="020B0A04020102020204" pitchFamily="34" charset="0"/>
      <p:bold r:id="rId23"/>
    </p:embeddedFont>
    <p:embeddedFont>
      <p:font typeface="Bell MT" panose="02020503060305020303" pitchFamily="18" charset="0"/>
      <p:regular r:id="rId24"/>
      <p:bold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9" autoAdjust="0"/>
  </p:normalViewPr>
  <p:slideViewPr>
    <p:cSldViewPr>
      <p:cViewPr varScale="1">
        <p:scale>
          <a:sx n="52" d="100"/>
          <a:sy n="5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FEC0-E7F1-49D3-B929-2990F179C56C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202B-01D1-4C69-8D82-BD19FC14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7382-D453-4B88-9111-055225B91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83" y="0"/>
            <a:ext cx="2232965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D52C-1395-4776-92BB-4DB81D786F6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 rot="21386481">
            <a:off x="1219200" y="5181600"/>
            <a:ext cx="64770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1pPr>
            <a:lvl2pPr marL="4572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2pPr>
            <a:lvl3pPr marL="9144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3pPr>
            <a:lvl4pPr marL="13716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4pPr>
            <a:lvl5pPr marL="18288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7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1915-8BC3-4E3C-800D-697E9BBB2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8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97FA-D794-4210-A96D-E73A03206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59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383A-0808-488E-AD1C-287C1B2C1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E0DD-0EA8-432D-B4C2-B331D51D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7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FF10-0984-49B4-8C22-D68993B8A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9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88E2B-03D6-4E10-9FA9-183A736DA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1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807F-2A62-4774-BD49-F4173D6BB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1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73F9-8752-4501-B154-35F4FFA69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15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BAB2-C7EA-4408-AAB7-54650FBEB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0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197F-1A5F-4AE7-9CA5-44F30592E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2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D52C-1395-4776-92BB-4DB81D786F6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BDB4-F09C-4B99-9F3E-89FCAD44E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56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3C98-CEA4-4CA2-B363-530BC68A9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3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D2B4F-1706-454B-8F53-524B1D85F1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3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6588-A429-45A5-8E5C-1C2457B463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A166-EDAF-42F8-8D8C-16F75A7510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41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E4AA-25D6-4AF3-A1A7-366ED9D998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9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B472-3ADD-42EE-BA50-5D134C068D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29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B76A-373C-463D-B523-14C356F53D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1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CDE0-1F74-4053-A470-2AC0E0AA6B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90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863B6-ECFB-4499-9DF8-47D9F508B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172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670175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A756-D00E-492C-A3B7-8E25E58BA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8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649A-08E5-4E47-8718-E039105FE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5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B73A-70BF-47AA-A340-DACCAB8A7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20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F017-55B7-4B4E-BDA5-738EA96D53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172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670175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A756-D00E-492C-A3B7-8E25E58BA0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4CC5-ADFB-4640-870E-90ADFFB0A0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81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66987"/>
            <a:ext cx="56753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066800"/>
            <a:ext cx="56753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28A9C-BCC5-44C1-9BA8-69A4DC9A2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95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4605-5714-4DFA-80F2-7C8089206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21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326-0039-4E0E-8C6A-B02AA4546F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7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E334-A5FD-4281-9DB4-1CB975302B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8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F21D-6954-41E0-B400-10C3A725EC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4CC5-ADFB-4640-870E-90ADFFB0A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1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1915-8BC3-4E3C-800D-697E9BBB2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7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97FA-D794-4210-A96D-E73A032067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4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383A-0808-488E-AD1C-287C1B2C1C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E0DD-0EA8-432D-B4C2-B331D51DF5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90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FF10-0984-49B4-8C22-D68993B8A6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1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88E2B-03D6-4E10-9FA9-183A736DA3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8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807F-2A62-4774-BD49-F4173D6BB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73F9-8752-4501-B154-35F4FFA69E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4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BAB2-C7EA-4408-AAB7-54650FBEB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8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197F-1A5F-4AE7-9CA5-44F3059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66987"/>
            <a:ext cx="56753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066800"/>
            <a:ext cx="56753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28A9C-BCC5-44C1-9BA8-69A4DC9A2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83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BDB4-F09C-4B99-9F3E-89FCAD44E3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3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3C98-CEA4-4CA2-B363-530BC68A9C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4605-5714-4DFA-80F2-7C808920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326-0039-4E0E-8C6A-B02AA4546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2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E334-A5FD-4281-9DB4-1CB97530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80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F21D-6954-41E0-B400-10C3A725E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6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4C9D52C-1395-4776-92BB-4DB81D786F6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  <p:pic>
        <p:nvPicPr>
          <p:cNvPr id="1179" name="Picture 155" descr="origin of gods judgment_t_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52E99B-0EC6-4A34-B3B8-CE55BED410B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57" name="Picture 161" descr="origin of gods judgment_c_n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0" y="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" name="Picture 92" descr="deciphering satans schemes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DCD56-B0E7-4D4E-B8E4-6EEBD0A8FA2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6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" y="1464744"/>
            <a:ext cx="8249925" cy="470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FAC1E3-D8F5-4801-9E95-4EB784F029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80" name="Picture 156" descr="origin of gods judgment_t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 flipH="1">
            <a:off x="7394028" y="18757"/>
            <a:ext cx="174997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1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52E99B-0EC6-4A34-B3B8-CE55BED41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257" name="Picture 161" descr="origin of gods judgment_c_n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0" y="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1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" name="Picture 92" descr="deciphering satans schemes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DCD56-B0E7-4D4E-B8E4-6EEBD0A8FA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6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" y="1464744"/>
            <a:ext cx="8249925" cy="470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8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5400" dirty="0" smtClean="0"/>
              <a:t>THE GOD OF THE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209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JUDGMENT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81600"/>
            <a:ext cx="4648200" cy="9027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Bell Gothic Std Light" pitchFamily="34" charset="0"/>
              </a:rPr>
              <a:t>GENESIS 7:1-5</a:t>
            </a:r>
            <a:endParaRPr lang="en-US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Bell Gothic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Judicial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</a:t>
            </a:r>
            <a:r>
              <a:rPr lang="en-US" u="sng" dirty="0"/>
              <a:t>I will </a:t>
            </a:r>
            <a:r>
              <a:rPr lang="en-US" dirty="0"/>
              <a:t>cause it to rain on the </a:t>
            </a:r>
            <a:br>
              <a:rPr lang="en-US" dirty="0"/>
            </a:br>
            <a:r>
              <a:rPr lang="en-US" dirty="0" smtClean="0"/>
              <a:t>earth </a:t>
            </a:r>
            <a:r>
              <a:rPr lang="en-US" dirty="0"/>
              <a:t>forty days and forty nights,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I </a:t>
            </a:r>
            <a:r>
              <a:rPr lang="en-US" u="sng" dirty="0"/>
              <a:t>will </a:t>
            </a:r>
            <a:r>
              <a:rPr lang="en-US" dirty="0"/>
              <a:t>destroy from the face of the earth all living things that I have </a:t>
            </a:r>
            <a:r>
              <a:rPr lang="en-US" dirty="0" smtClean="0"/>
              <a:t>made” (Gen. 7:4)</a:t>
            </a:r>
          </a:p>
          <a:p>
            <a:r>
              <a:rPr lang="en-US" dirty="0" smtClean="0"/>
              <a:t>“Vengeance is Mine” (Deut. 32:35)</a:t>
            </a:r>
          </a:p>
          <a:p>
            <a:pPr lvl="1"/>
            <a:r>
              <a:rPr lang="en-US" dirty="0" smtClean="0"/>
              <a:t>Psalm 34:16 | Ezekiel 25:17 | Micah 5:15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Nahum 1:2 | Romans 12:19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0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Judgment Is Coming Again!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and to give you who are troubled rest with us when the Lord Jesus is revealed from heaven with His mighty angels,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in flaming fire taking vengeance on those who do not know God, and on those who do not obey the gospel of our Lord Jesus Christ.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These shall be punished with everlasting destruction from the presence of the Lord and from the glory of His power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167735"/>
            <a:ext cx="321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2 Thessalonians 1:7-9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Severe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“…I </a:t>
            </a:r>
            <a:r>
              <a:rPr lang="en-US" dirty="0"/>
              <a:t>will </a:t>
            </a:r>
            <a:r>
              <a:rPr lang="en-US" dirty="0">
                <a:solidFill>
                  <a:srgbClr val="FFC000"/>
                </a:solidFill>
              </a:rPr>
              <a:t>destroy</a:t>
            </a:r>
            <a:r>
              <a:rPr lang="en-US" dirty="0"/>
              <a:t> from the face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earth all living things that I have </a:t>
            </a:r>
            <a:r>
              <a:rPr lang="en-US" dirty="0" smtClean="0"/>
              <a:t>made” (Gen. 7:4)</a:t>
            </a:r>
          </a:p>
          <a:p>
            <a:r>
              <a:rPr lang="en-US" dirty="0" smtClean="0"/>
              <a:t>Destroy – blotting &amp; scraping</a:t>
            </a:r>
          </a:p>
          <a:p>
            <a:pPr lvl="1"/>
            <a:r>
              <a:rPr lang="en-US" dirty="0" smtClean="0"/>
              <a:t>Exodus 17:14; Numbers 5:23; 2 Kings 21:13; Ps. 69:28</a:t>
            </a:r>
          </a:p>
          <a:p>
            <a:r>
              <a:rPr lang="en-US" dirty="0" smtClean="0"/>
              <a:t>Fulfilled: Genesis 7:23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7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11:22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lvl="2" indent="0">
              <a:buNone/>
            </a:pPr>
            <a:r>
              <a:rPr lang="en-US" sz="4800" dirty="0"/>
              <a:t>“Therefore consider the goodness and severity of God: on those who fell, severity; but toward you, goodness, if you continue in His goodness. Otherwise you also will be cut off.” </a:t>
            </a:r>
          </a:p>
        </p:txBody>
      </p:sp>
    </p:spTree>
    <p:extLst>
      <p:ext uri="{BB962C8B-B14F-4D97-AF65-F5344CB8AC3E}">
        <p14:creationId xmlns:p14="http://schemas.microsoft.com/office/powerpoint/2010/main" val="1339049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5400" dirty="0" smtClean="0"/>
              <a:t>THE GOD OF THE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209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JUDGMENT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81600"/>
            <a:ext cx="4648200" cy="9027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Bell Gothic Std Light" pitchFamily="34" charset="0"/>
              </a:rPr>
              <a:t>GENESIS 7:1-5</a:t>
            </a:r>
            <a:endParaRPr lang="en-US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Bell Gothic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dirty="0" smtClean="0"/>
              <a:t>GENESIS 6:5-7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248400" cy="35052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>
              <a:lnSpc>
                <a:spcPts val="15100"/>
              </a:lnSpc>
            </a:pPr>
            <a:r>
              <a:rPr lang="en-US" dirty="0" smtClean="0">
                <a:latin typeface="Bell MT" panose="02020503060305020303" pitchFamily="18" charset="0"/>
              </a:rPr>
              <a:t>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900" spc="7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BIG</a:t>
            </a:r>
            <a:r>
              <a:rPr lang="en-US" sz="19900" spc="600" dirty="0" smtClean="0">
                <a:latin typeface="Berlin Sans FB Demi" panose="020E0802020502020306" pitchFamily="34" charset="0"/>
              </a:rPr>
              <a:t/>
            </a:r>
            <a:br>
              <a:rPr lang="en-US" sz="19900" spc="600" dirty="0" smtClean="0">
                <a:latin typeface="Berlin Sans FB Demi" panose="020E0802020502020306" pitchFamily="34" charset="0"/>
              </a:rPr>
            </a:br>
            <a:r>
              <a:rPr lang="en-US" sz="13800" spc="600" dirty="0" smtClean="0">
                <a:latin typeface="Bell MT" panose="02020503060305020303" pitchFamily="18" charset="0"/>
              </a:rPr>
              <a:t>IS SIN?</a:t>
            </a:r>
            <a:endParaRPr lang="en-US" sz="6700" dirty="0">
              <a:latin typeface="Bell MT" panose="02020503060305020303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4876800"/>
            <a:ext cx="6096000" cy="1752600"/>
          </a:xfrm>
        </p:spPr>
        <p:txBody>
          <a:bodyPr/>
          <a:lstStyle/>
          <a:p>
            <a:r>
              <a:rPr lang="en-US" dirty="0" smtClean="0"/>
              <a:t>The First Great Message Of The Bible: SIN MUST BE PUNISHED!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65"/>
          <a:stretch/>
        </p:blipFill>
        <p:spPr bwMode="auto">
          <a:xfrm>
            <a:off x="0" y="0"/>
            <a:ext cx="9180095" cy="52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20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Welcoming</a:t>
            </a:r>
            <a:endParaRPr lang="en-US" spc="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“Come </a:t>
            </a:r>
            <a:r>
              <a:rPr lang="en-US" dirty="0"/>
              <a:t>into the </a:t>
            </a:r>
            <a:r>
              <a:rPr lang="en-US" dirty="0" smtClean="0"/>
              <a:t>ark” (7:1)</a:t>
            </a:r>
          </a:p>
          <a:p>
            <a:pPr lvl="1"/>
            <a:r>
              <a:rPr lang="en-US" dirty="0" smtClean="0"/>
              <a:t>Matthew 11:28-30</a:t>
            </a:r>
          </a:p>
          <a:p>
            <a:pPr lvl="1"/>
            <a:r>
              <a:rPr lang="en-US" dirty="0" smtClean="0"/>
              <a:t>The second great message: God will forgive and receive those who repent!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Discerning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pc="-100" dirty="0"/>
              <a:t>“I have seen that you are righteous </a:t>
            </a:r>
            <a:r>
              <a:rPr lang="en-US" spc="-150" dirty="0" smtClean="0"/>
              <a:t/>
            </a:r>
            <a:br>
              <a:rPr lang="en-US" spc="-150" dirty="0" smtClean="0"/>
            </a:br>
            <a:r>
              <a:rPr lang="en-US" spc="-150" dirty="0" smtClean="0"/>
              <a:t>before Me </a:t>
            </a:r>
            <a:r>
              <a:rPr lang="en-US" spc="-150" dirty="0"/>
              <a:t>in this </a:t>
            </a:r>
            <a:r>
              <a:rPr lang="en-US" spc="-150" dirty="0" smtClean="0"/>
              <a:t>generation” (Gen. 7:1)</a:t>
            </a:r>
          </a:p>
          <a:p>
            <a:r>
              <a:rPr lang="en-US" dirty="0"/>
              <a:t>D</a:t>
            </a:r>
            <a:r>
              <a:rPr lang="en-US" dirty="0" smtClean="0"/>
              <a:t>iscerning: to sift or separate apart</a:t>
            </a:r>
          </a:p>
          <a:p>
            <a:pPr lvl="1"/>
            <a:r>
              <a:rPr lang="en-US" dirty="0" smtClean="0"/>
              <a:t>Matthew 13:30, wheat from weeds</a:t>
            </a:r>
          </a:p>
          <a:p>
            <a:pPr lvl="1"/>
            <a:r>
              <a:rPr lang="en-US" dirty="0" smtClean="0"/>
              <a:t>Matthew 13:49, wicked from just</a:t>
            </a:r>
          </a:p>
          <a:p>
            <a:pPr lvl="1"/>
            <a:r>
              <a:rPr lang="en-US" dirty="0" smtClean="0"/>
              <a:t>Matthew 25:1-13, wise from foolish</a:t>
            </a:r>
          </a:p>
          <a:p>
            <a:pPr lvl="1"/>
            <a:r>
              <a:rPr lang="en-US" dirty="0" smtClean="0"/>
              <a:t>Matthew 25:32, sheep from goats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5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Specific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“of </a:t>
            </a:r>
            <a:r>
              <a:rPr lang="en-US" dirty="0"/>
              <a:t>all the clean beasts thou dost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</a:t>
            </a:r>
            <a:r>
              <a:rPr lang="en-US" dirty="0"/>
              <a:t>to thee seven pairs, a male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dirty="0"/>
              <a:t>female; and of the beasts which are not clean two, a male and its </a:t>
            </a:r>
            <a:r>
              <a:rPr lang="en-US" dirty="0" smtClean="0"/>
              <a:t>female” (Gen. 7:2, </a:t>
            </a:r>
            <a:r>
              <a:rPr lang="en-US" dirty="0" err="1" smtClean="0"/>
              <a:t>YLT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Compare Mark 10:6-8; Eph. 4:4-6; etc.</a:t>
            </a:r>
          </a:p>
          <a:p>
            <a:pPr lvl="1"/>
            <a:r>
              <a:rPr lang="en-US" dirty="0" smtClean="0"/>
              <a:t>Specific | Generic</a:t>
            </a:r>
          </a:p>
          <a:p>
            <a:pPr lvl="1"/>
            <a:r>
              <a:rPr lang="en-US" dirty="0" smtClean="0"/>
              <a:t>Deuteronomy 4:2; 1 Samuel 15:2, 3, 9-11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Redemptive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“of all the clean beasts thou dost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</a:t>
            </a:r>
            <a:r>
              <a:rPr lang="en-US" dirty="0"/>
              <a:t>to thee seven pairs, a male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female…” (Gen. 7:2, </a:t>
            </a:r>
            <a:r>
              <a:rPr lang="en-US" dirty="0" err="1" smtClean="0"/>
              <a:t>YLT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Sacrifice was outlined and expected</a:t>
            </a:r>
          </a:p>
          <a:p>
            <a:pPr lvl="1"/>
            <a:r>
              <a:rPr lang="en-US" dirty="0"/>
              <a:t>“Then Noah built an altar to the LORD, and took of every clean animal and of every clean bird, and offered burnt offerings on the </a:t>
            </a:r>
            <a:r>
              <a:rPr lang="en-US" dirty="0" smtClean="0"/>
              <a:t>altar” (Gen. 8:20)</a:t>
            </a:r>
          </a:p>
          <a:p>
            <a:pPr lvl="1"/>
            <a:r>
              <a:rPr lang="en-US" dirty="0" smtClean="0"/>
              <a:t>Shows the substance of Christ (Col. </a:t>
            </a:r>
            <a:r>
              <a:rPr lang="en-US" dirty="0"/>
              <a:t>2</a:t>
            </a:r>
            <a:r>
              <a:rPr lang="en-US" dirty="0" smtClean="0"/>
              <a:t>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43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Unchanging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after seven more </a:t>
            </a:r>
            <a:r>
              <a:rPr lang="en-US" dirty="0" smtClean="0"/>
              <a:t>days…” </a:t>
            </a:r>
            <a:br>
              <a:rPr lang="en-US" dirty="0" smtClean="0"/>
            </a:br>
            <a:r>
              <a:rPr lang="en-US" dirty="0" smtClean="0"/>
              <a:t>(Gen. 7:4)</a:t>
            </a:r>
          </a:p>
          <a:p>
            <a:pPr lvl="1"/>
            <a:r>
              <a:rPr lang="en-US" dirty="0" smtClean="0"/>
              <a:t>No empty promises</a:t>
            </a:r>
          </a:p>
          <a:p>
            <a:pPr lvl="1"/>
            <a:r>
              <a:rPr lang="en-US" dirty="0" smtClean="0"/>
              <a:t>Followed through with what He had spoken 120 years earlier (Gen. 6:3)</a:t>
            </a:r>
          </a:p>
          <a:p>
            <a:pPr lvl="1"/>
            <a:r>
              <a:rPr lang="en-US" dirty="0" smtClean="0"/>
              <a:t>“And </a:t>
            </a:r>
            <a:r>
              <a:rPr lang="en-US" dirty="0"/>
              <a:t>it came to pass after seven days that the waters of the flood were on the </a:t>
            </a:r>
            <a:r>
              <a:rPr lang="en-US" dirty="0" smtClean="0"/>
              <a:t>earth” (Gen. 7:10)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56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/>
              <a:t>Judicial</a:t>
            </a:r>
            <a:endParaRPr lang="en-US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</a:t>
            </a:r>
            <a:r>
              <a:rPr lang="en-US" u="sng" dirty="0"/>
              <a:t>I will </a:t>
            </a:r>
            <a:r>
              <a:rPr lang="en-US" dirty="0"/>
              <a:t>cause it to rain on the </a:t>
            </a:r>
            <a:br>
              <a:rPr lang="en-US" dirty="0"/>
            </a:br>
            <a:r>
              <a:rPr lang="en-US" dirty="0" smtClean="0"/>
              <a:t>earth </a:t>
            </a:r>
            <a:r>
              <a:rPr lang="en-US" dirty="0"/>
              <a:t>forty days and forty nights,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I </a:t>
            </a:r>
            <a:r>
              <a:rPr lang="en-US" u="sng" dirty="0"/>
              <a:t>will </a:t>
            </a:r>
            <a:r>
              <a:rPr lang="en-US" dirty="0"/>
              <a:t>destroy from the face of the earth all living things that I have </a:t>
            </a:r>
            <a:r>
              <a:rPr lang="en-US" dirty="0" smtClean="0"/>
              <a:t>made” (Gen. 7:4)</a:t>
            </a:r>
          </a:p>
          <a:p>
            <a:pPr lvl="1"/>
            <a:r>
              <a:rPr lang="en-US" sz="3000" dirty="0" smtClean="0"/>
              <a:t>“Now </a:t>
            </a:r>
            <a:r>
              <a:rPr lang="en-US" sz="3000" dirty="0"/>
              <a:t>see that I, even I, am He, And there is no God besides Me; I kill and I make alive; I wound and I heal; Nor is there any who can deliver from My </a:t>
            </a:r>
            <a:r>
              <a:rPr lang="en-US" sz="3000" dirty="0" smtClean="0"/>
              <a:t>hand” (Deut. 32:39)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3709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dgment2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judgment2</Template>
  <TotalTime>2643</TotalTime>
  <Words>249</Words>
  <Application>Microsoft Office PowerPoint</Application>
  <PresentationFormat>On-screen Show (4:3)</PresentationFormat>
  <Paragraphs>59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Berlin Sans FB Demi</vt:lpstr>
      <vt:lpstr>Bell Gothic Std Black</vt:lpstr>
      <vt:lpstr>Arial Black</vt:lpstr>
      <vt:lpstr>Bell Gothic Std Light</vt:lpstr>
      <vt:lpstr>Bell MT</vt:lpstr>
      <vt:lpstr>Calibri</vt:lpstr>
      <vt:lpstr>judgment2</vt:lpstr>
      <vt:lpstr>Custom Design</vt:lpstr>
      <vt:lpstr>1_Custom Design</vt:lpstr>
      <vt:lpstr>1_Default Design</vt:lpstr>
      <vt:lpstr>2_Custom Design</vt:lpstr>
      <vt:lpstr>3_Custom Design</vt:lpstr>
      <vt:lpstr>THE GOD OF THE</vt:lpstr>
      <vt:lpstr>PowerPoint Presentation</vt:lpstr>
      <vt:lpstr>HOW BIG IS SIN?</vt:lpstr>
      <vt:lpstr>Welcoming</vt:lpstr>
      <vt:lpstr>Discerning</vt:lpstr>
      <vt:lpstr>Specific</vt:lpstr>
      <vt:lpstr>Redemptive</vt:lpstr>
      <vt:lpstr>Unchanging</vt:lpstr>
      <vt:lpstr>Judicial</vt:lpstr>
      <vt:lpstr>Judicial</vt:lpstr>
      <vt:lpstr>God’s Judgment Is Coming Again!</vt:lpstr>
      <vt:lpstr>Severe</vt:lpstr>
      <vt:lpstr>Romans 11:22</vt:lpstr>
      <vt:lpstr>THE GOD OF THE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32</cp:revision>
  <dcterms:created xsi:type="dcterms:W3CDTF">2016-02-09T17:39:50Z</dcterms:created>
  <dcterms:modified xsi:type="dcterms:W3CDTF">2016-03-18T19:01:57Z</dcterms:modified>
</cp:coreProperties>
</file>